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98" r:id="rId2"/>
    <p:sldId id="257" r:id="rId3"/>
    <p:sldId id="258" r:id="rId4"/>
    <p:sldId id="293" r:id="rId5"/>
    <p:sldId id="259" r:id="rId6"/>
    <p:sldId id="260" r:id="rId7"/>
    <p:sldId id="282" r:id="rId8"/>
    <p:sldId id="264" r:id="rId9"/>
    <p:sldId id="272" r:id="rId10"/>
    <p:sldId id="274" r:id="rId11"/>
    <p:sldId id="271" r:id="rId12"/>
    <p:sldId id="273" r:id="rId13"/>
    <p:sldId id="263" r:id="rId14"/>
    <p:sldId id="305" r:id="rId15"/>
    <p:sldId id="262" r:id="rId16"/>
    <p:sldId id="268" r:id="rId17"/>
    <p:sldId id="295" r:id="rId18"/>
    <p:sldId id="266" r:id="rId19"/>
    <p:sldId id="265" r:id="rId20"/>
    <p:sldId id="302" r:id="rId21"/>
    <p:sldId id="303" r:id="rId22"/>
    <p:sldId id="275" r:id="rId23"/>
    <p:sldId id="300" r:id="rId24"/>
    <p:sldId id="307" r:id="rId25"/>
    <p:sldId id="306" r:id="rId26"/>
    <p:sldId id="301" r:id="rId27"/>
    <p:sldId id="290" r:id="rId28"/>
    <p:sldId id="304" r:id="rId29"/>
    <p:sldId id="297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AF5CB-0046-4EF0-886E-5348A10B34CD}" v="5360" dt="2021-09-18T04:01:11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42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584A7-B79A-43D9-A1A5-B5C55D727E6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93D9C-8402-4D01-A0DF-37B56565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93D9C-8402-4D01-A0DF-37B56565E6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5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7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1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8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3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0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6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6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8786C-3E3B-4036-9ED1-4A796E18DD2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Dark Sprockets </a:t>
            </a:r>
            <a:r>
              <a:rPr lang="en-US" dirty="0" smtClean="0"/>
              <a:t>Lagers </a:t>
            </a:r>
            <a:r>
              <a:rPr lang="en-US" sz="4000" dirty="0" smtClean="0"/>
              <a:t>(18 </a:t>
            </a:r>
            <a:r>
              <a:rPr lang="en-US" sz="4000" dirty="0"/>
              <a:t>entries)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/>
              <a:t> 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9584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Megan </a:t>
            </a:r>
            <a:r>
              <a:rPr lang="en-US" sz="2800" dirty="0" err="1" smtClean="0"/>
              <a:t>Kulcak</a:t>
            </a:r>
            <a:r>
              <a:rPr lang="en-US" sz="2800" dirty="0" smtClean="0"/>
              <a:t> </a:t>
            </a:r>
            <a:r>
              <a:rPr lang="en-US" sz="2800" dirty="0"/>
              <a:t>- Bay Area </a:t>
            </a:r>
            <a:r>
              <a:rPr lang="en-US" sz="2800" dirty="0" err="1"/>
              <a:t>Mashtronauts</a:t>
            </a:r>
            <a:endParaRPr lang="en-US" sz="2800" dirty="0"/>
          </a:p>
          <a:p>
            <a:r>
              <a:rPr lang="en-US" sz="2800" dirty="0"/>
              <a:t>Munich </a:t>
            </a:r>
            <a:r>
              <a:rPr lang="en-US" sz="2800" dirty="0" err="1"/>
              <a:t>Dunkel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/>
              <a:t>Munich </a:t>
            </a:r>
            <a:r>
              <a:rPr lang="en-US" sz="2800" dirty="0" err="1"/>
              <a:t>Dunkel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1974" y="1181100"/>
            <a:ext cx="8201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Jeff Oberlin - NINJA</a:t>
            </a:r>
            <a:endParaRPr lang="en-US" sz="2800" dirty="0"/>
          </a:p>
          <a:p>
            <a:r>
              <a:rPr lang="en-US" sz="2800" dirty="0"/>
              <a:t>Purdue Pride </a:t>
            </a:r>
            <a:endParaRPr lang="en-US" sz="2800" dirty="0" smtClean="0"/>
          </a:p>
          <a:p>
            <a:r>
              <a:rPr lang="en-US" sz="2800" dirty="0" smtClean="0"/>
              <a:t>Munich </a:t>
            </a:r>
            <a:r>
              <a:rPr lang="en-US" sz="2800" dirty="0" err="1" smtClean="0"/>
              <a:t>Dunkel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724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 </a:t>
            </a:r>
            <a:r>
              <a:rPr lang="en-US" sz="2800" dirty="0" smtClean="0"/>
              <a:t>Will Lovell </a:t>
            </a:r>
            <a:r>
              <a:rPr lang="en-US" sz="2800" dirty="0"/>
              <a:t>- The </a:t>
            </a:r>
            <a:r>
              <a:rPr lang="en-US" sz="2800" dirty="0" err="1"/>
              <a:t>Brü</a:t>
            </a:r>
            <a:r>
              <a:rPr lang="en-US" sz="2800" dirty="0"/>
              <a:t> Club</a:t>
            </a:r>
          </a:p>
          <a:p>
            <a:r>
              <a:rPr lang="en-US" sz="2800" dirty="0" smtClean="0"/>
              <a:t>Dark</a:t>
            </a:r>
            <a:endParaRPr lang="en-US" sz="2800" dirty="0"/>
          </a:p>
          <a:p>
            <a:r>
              <a:rPr lang="en-US" sz="2800" dirty="0" smtClean="0"/>
              <a:t>Czech Dark Lager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latin typeface="Calibri (Headings)"/>
              </a:rPr>
              <a:t>Bloated Liver Award</a:t>
            </a:r>
            <a:r>
              <a:rPr lang="en-US" b="1" dirty="0">
                <a:latin typeface="Calibri (Headings)"/>
              </a:rPr>
              <a:t/>
            </a:r>
            <a:br>
              <a:rPr lang="en-US" b="1" dirty="0">
                <a:latin typeface="Calibri (Headings)"/>
              </a:rPr>
            </a:br>
            <a:r>
              <a:rPr lang="en-US" sz="2400" b="1" dirty="0">
                <a:latin typeface="Calibri (Headings)"/>
              </a:rPr>
              <a:t> </a:t>
            </a:r>
            <a:endParaRPr lang="en-US" b="1" dirty="0">
              <a:latin typeface="Calibri (Headings)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3232" y="2590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245599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 smtClean="0"/>
              <a:t>Chris Nicholson – 80 </a:t>
            </a:r>
            <a:r>
              <a:rPr lang="en-US" sz="4800" dirty="0"/>
              <a:t>entries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/>
              <a:t>James Cain – 76 </a:t>
            </a:r>
            <a:r>
              <a:rPr lang="en-US" sz="4800" dirty="0"/>
              <a:t>entries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Lars </a:t>
            </a:r>
            <a:r>
              <a:rPr lang="en-US" sz="4800" dirty="0" err="1" smtClean="0"/>
              <a:t>Rienhart</a:t>
            </a:r>
            <a:r>
              <a:rPr lang="en-US" sz="4800" dirty="0" smtClean="0"/>
              <a:t> – 60 entries</a:t>
            </a:r>
            <a:endParaRPr lang="en-US" sz="4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Strong Euro Trash (19 </a:t>
            </a:r>
            <a:r>
              <a:rPr lang="en-US" sz="3600" dirty="0"/>
              <a:t>entries)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06139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David Rogers – North Side </a:t>
            </a:r>
            <a:r>
              <a:rPr lang="en-US" sz="2800" dirty="0" err="1" smtClean="0"/>
              <a:t>Alers</a:t>
            </a:r>
            <a:endParaRPr lang="en-US" sz="2800" dirty="0"/>
          </a:p>
          <a:p>
            <a:r>
              <a:rPr lang="en-US" sz="2800" dirty="0" smtClean="0"/>
              <a:t>Wee Heavy</a:t>
            </a:r>
            <a:endParaRPr lang="en-US" sz="2800" dirty="0"/>
          </a:p>
          <a:p>
            <a:r>
              <a:rPr lang="en-US" sz="2800" dirty="0"/>
              <a:t>Wee Heavy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75071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Chris Daily  - San Antonio </a:t>
            </a:r>
            <a:r>
              <a:rPr lang="en-US" sz="2800" dirty="0" err="1"/>
              <a:t>Cerveceros</a:t>
            </a:r>
            <a:endParaRPr lang="en-US" sz="2800" dirty="0"/>
          </a:p>
          <a:p>
            <a:r>
              <a:rPr lang="en-US" sz="2800" dirty="0" err="1" smtClean="0"/>
              <a:t>Lagertron</a:t>
            </a:r>
            <a:endParaRPr lang="en-US" sz="2800" dirty="0"/>
          </a:p>
          <a:p>
            <a:r>
              <a:rPr lang="en-US" sz="2800" dirty="0" err="1" smtClean="0"/>
              <a:t>Doppelbock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0956" y="1371600"/>
            <a:ext cx="9145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Andy </a:t>
            </a:r>
            <a:r>
              <a:rPr lang="en-US" sz="2800" dirty="0" err="1" smtClean="0"/>
              <a:t>Scherzinger</a:t>
            </a:r>
            <a:r>
              <a:rPr lang="en-US" sz="2800" dirty="0" smtClean="0"/>
              <a:t> - CIA</a:t>
            </a:r>
            <a:endParaRPr lang="en-US" sz="2800" dirty="0"/>
          </a:p>
          <a:p>
            <a:r>
              <a:rPr lang="en-US" sz="2800" dirty="0" err="1"/>
              <a:t>Eis</a:t>
            </a:r>
            <a:r>
              <a:rPr lang="en-US" sz="2800" dirty="0"/>
              <a:t> To Be Bock </a:t>
            </a:r>
            <a:endParaRPr lang="en-US" sz="2800" dirty="0" smtClean="0"/>
          </a:p>
          <a:p>
            <a:r>
              <a:rPr lang="en-US" sz="2800" dirty="0" err="1" smtClean="0"/>
              <a:t>Eisbock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Belgian, Hammy and so </a:t>
            </a:r>
            <a:r>
              <a:rPr lang="en-US" dirty="0" smtClean="0"/>
              <a:t>Refreshing (13 </a:t>
            </a:r>
            <a:r>
              <a:rPr lang="en-US" dirty="0"/>
              <a:t>entries)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2632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Michael Myers - Horsemen of the </a:t>
            </a:r>
            <a:r>
              <a:rPr lang="en-US" sz="2800" dirty="0" err="1"/>
              <a:t>Hopocalypse</a:t>
            </a:r>
            <a:endParaRPr lang="en-US" sz="2800" dirty="0"/>
          </a:p>
          <a:p>
            <a:r>
              <a:rPr lang="en-US" sz="2800" dirty="0"/>
              <a:t>Sunshine On A Cloudy </a:t>
            </a:r>
            <a:r>
              <a:rPr lang="en-US" sz="2800" dirty="0" smtClean="0"/>
              <a:t>Day</a:t>
            </a:r>
          </a:p>
          <a:p>
            <a:r>
              <a:rPr lang="en-US" sz="2800" dirty="0" err="1" smtClean="0"/>
              <a:t>Witbier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7872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Wesley </a:t>
            </a:r>
            <a:r>
              <a:rPr lang="en-US" sz="2800" dirty="0" err="1" smtClean="0"/>
              <a:t>Kulcak</a:t>
            </a:r>
            <a:r>
              <a:rPr lang="en-US" sz="2800" dirty="0"/>
              <a:t> - Bay Area </a:t>
            </a:r>
            <a:r>
              <a:rPr lang="en-US" sz="2800" dirty="0" err="1"/>
              <a:t>Mashtronauts</a:t>
            </a:r>
            <a:endParaRPr lang="en-US" sz="2800" dirty="0"/>
          </a:p>
          <a:p>
            <a:r>
              <a:rPr lang="en-US" sz="2800" dirty="0" smtClean="0"/>
              <a:t>Belgian Wit</a:t>
            </a:r>
            <a:endParaRPr lang="en-US" sz="2800" dirty="0"/>
          </a:p>
          <a:p>
            <a:r>
              <a:rPr lang="en-US" sz="2800" dirty="0" err="1" smtClean="0"/>
              <a:t>Witbier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371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Douglas Hicks - North Texas </a:t>
            </a:r>
            <a:r>
              <a:rPr lang="en-US" sz="2800" dirty="0" err="1"/>
              <a:t>Homebrewers</a:t>
            </a:r>
            <a:r>
              <a:rPr lang="en-US" sz="2800" dirty="0"/>
              <a:t> Association</a:t>
            </a:r>
          </a:p>
          <a:p>
            <a:r>
              <a:rPr lang="en-US" sz="2800" dirty="0" err="1"/>
              <a:t>Beepa</a:t>
            </a:r>
            <a:r>
              <a:rPr lang="en-US" sz="2800" dirty="0"/>
              <a:t> </a:t>
            </a:r>
            <a:r>
              <a:rPr lang="en-US" sz="2800" dirty="0" err="1"/>
              <a:t>Beepa</a:t>
            </a:r>
            <a:r>
              <a:rPr lang="en-US" sz="2800" dirty="0"/>
              <a:t> </a:t>
            </a:r>
            <a:r>
              <a:rPr lang="en-US" sz="2800" dirty="0" smtClean="0"/>
              <a:t>Yeah</a:t>
            </a:r>
          </a:p>
          <a:p>
            <a:r>
              <a:rPr lang="en-US" sz="2800" dirty="0" smtClean="0"/>
              <a:t>Belgian Pale Ale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Almost Malty Enough for Brian (9 </a:t>
            </a:r>
            <a:r>
              <a:rPr lang="en-US" b="1" dirty="0"/>
              <a:t>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844105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Jeff Oberlin - NINJA</a:t>
            </a:r>
            <a:endParaRPr lang="en-US" sz="2800" dirty="0"/>
          </a:p>
          <a:p>
            <a:r>
              <a:rPr lang="en-US" sz="2800" dirty="0" smtClean="0"/>
              <a:t>The Monkey</a:t>
            </a:r>
            <a:endParaRPr lang="en-US" sz="2800" dirty="0"/>
          </a:p>
          <a:p>
            <a:r>
              <a:rPr lang="en-US" sz="2800" dirty="0" smtClean="0"/>
              <a:t>Vienna Lager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0829" y="4435234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Eric Heinz &amp; Kyle Autry - NINJA</a:t>
            </a:r>
            <a:endParaRPr lang="en-US" sz="2800" dirty="0"/>
          </a:p>
          <a:p>
            <a:r>
              <a:rPr lang="en-US" sz="2800" dirty="0" err="1" smtClean="0"/>
              <a:t>Flatoberfest</a:t>
            </a:r>
            <a:endParaRPr lang="en-US" sz="2800" dirty="0" smtClean="0"/>
          </a:p>
          <a:p>
            <a:r>
              <a:rPr lang="en-US" sz="2800" dirty="0" err="1" smtClean="0"/>
              <a:t>Märzen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2356" y="129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David Rogers – North Side </a:t>
            </a:r>
            <a:r>
              <a:rPr lang="en-US" sz="2800" dirty="0" err="1" smtClean="0"/>
              <a:t>Alers</a:t>
            </a:r>
            <a:endParaRPr lang="en-US" sz="2800" dirty="0"/>
          </a:p>
          <a:p>
            <a:r>
              <a:rPr lang="en-US" sz="2800" dirty="0" smtClean="0"/>
              <a:t>Vienna Sausage</a:t>
            </a:r>
            <a:endParaRPr lang="en-US" sz="2800" dirty="0"/>
          </a:p>
          <a:p>
            <a:r>
              <a:rPr lang="en-US" sz="2800" dirty="0" smtClean="0"/>
              <a:t>Vienna Lager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78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Lightly Malty Euro </a:t>
            </a:r>
            <a:r>
              <a:rPr lang="en-US" dirty="0" smtClean="0"/>
              <a:t>Lagers (11 </a:t>
            </a:r>
            <a:r>
              <a:rPr lang="en-US" dirty="0"/>
              <a:t>entries)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917687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Brian Winter – Bexar Brewers</a:t>
            </a:r>
            <a:endParaRPr lang="en-US" sz="2800" dirty="0"/>
          </a:p>
          <a:p>
            <a:r>
              <a:rPr lang="en-US" sz="2800" dirty="0" err="1"/>
              <a:t>Glencrest</a:t>
            </a:r>
            <a:r>
              <a:rPr lang="en-US" sz="2800" dirty="0"/>
              <a:t> </a:t>
            </a:r>
            <a:r>
              <a:rPr lang="en-US" sz="2800" dirty="0" smtClean="0"/>
              <a:t>Pilsner</a:t>
            </a:r>
          </a:p>
          <a:p>
            <a:r>
              <a:rPr lang="en-US" sz="2800" dirty="0"/>
              <a:t>Czech </a:t>
            </a:r>
            <a:r>
              <a:rPr lang="en-US" sz="2800" dirty="0" smtClean="0"/>
              <a:t>Premium </a:t>
            </a:r>
            <a:r>
              <a:rPr lang="en-US" sz="2800" dirty="0"/>
              <a:t>Pale Lager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542271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Lars Reinhart – Bexar Brewers</a:t>
            </a:r>
            <a:endParaRPr lang="en-US" sz="2800" dirty="0"/>
          </a:p>
          <a:p>
            <a:r>
              <a:rPr lang="en-US" sz="2800" dirty="0" err="1"/>
              <a:t>Wrexpert</a:t>
            </a:r>
            <a:r>
              <a:rPr lang="en-US" sz="2800" dirty="0"/>
              <a:t> Brewing - </a:t>
            </a:r>
            <a:r>
              <a:rPr lang="en-US" sz="2800" dirty="0" err="1"/>
              <a:t>Helles</a:t>
            </a:r>
            <a:r>
              <a:rPr lang="en-US" sz="2800" dirty="0"/>
              <a:t> </a:t>
            </a:r>
            <a:r>
              <a:rPr lang="en-US" sz="2800" dirty="0" smtClean="0"/>
              <a:t>Bock</a:t>
            </a:r>
          </a:p>
          <a:p>
            <a:r>
              <a:rPr lang="en-US" sz="2800" dirty="0" err="1" smtClean="0"/>
              <a:t>Helles</a:t>
            </a:r>
            <a:r>
              <a:rPr lang="en-US" sz="2800" dirty="0" smtClean="0"/>
              <a:t> Bock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2356" y="1360134"/>
            <a:ext cx="8611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Andy </a:t>
            </a:r>
            <a:r>
              <a:rPr lang="en-US" sz="2800" dirty="0" err="1" smtClean="0"/>
              <a:t>Scherzinger</a:t>
            </a:r>
            <a:r>
              <a:rPr lang="en-US" sz="2800" dirty="0" smtClean="0"/>
              <a:t> - CIA</a:t>
            </a:r>
            <a:endParaRPr lang="en-US" sz="2800" dirty="0"/>
          </a:p>
          <a:p>
            <a:r>
              <a:rPr lang="en-US" sz="2800" dirty="0"/>
              <a:t>What the </a:t>
            </a:r>
            <a:r>
              <a:rPr lang="en-US" sz="2800" dirty="0" err="1"/>
              <a:t>Helle</a:t>
            </a:r>
            <a:r>
              <a:rPr lang="en-US" sz="2800" dirty="0"/>
              <a:t> Is Ollie Doing</a:t>
            </a:r>
            <a:r>
              <a:rPr lang="en-US" sz="2800" dirty="0" smtClean="0"/>
              <a:t>?!</a:t>
            </a:r>
          </a:p>
          <a:p>
            <a:r>
              <a:rPr lang="en-US" sz="2800" dirty="0" err="1" smtClean="0"/>
              <a:t>Helles</a:t>
            </a:r>
            <a:r>
              <a:rPr lang="en-US" sz="2800" dirty="0" smtClean="0"/>
              <a:t> Bock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Dark and Stormy (18 </a:t>
            </a:r>
            <a:r>
              <a:rPr lang="en-US" sz="3600" dirty="0"/>
              <a:t>entries)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24737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Sam </a:t>
            </a:r>
            <a:r>
              <a:rPr lang="en-US" sz="2800" dirty="0" err="1"/>
              <a:t>Hoopes</a:t>
            </a:r>
            <a:r>
              <a:rPr lang="en-US" sz="2800" dirty="0"/>
              <a:t> - </a:t>
            </a:r>
            <a:r>
              <a:rPr lang="en-US" sz="2800" dirty="0" smtClean="0"/>
              <a:t>NINJA</a:t>
            </a:r>
            <a:endParaRPr lang="en-US" sz="2800" dirty="0"/>
          </a:p>
          <a:p>
            <a:r>
              <a:rPr lang="en-US" sz="2800" dirty="0"/>
              <a:t>Sweet Sonya </a:t>
            </a:r>
            <a:endParaRPr lang="en-US" sz="2800" dirty="0" smtClean="0"/>
          </a:p>
          <a:p>
            <a:r>
              <a:rPr lang="en-US" sz="2800" dirty="0" smtClean="0"/>
              <a:t>Sweet Stout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5676" y="5015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Fritz </a:t>
            </a:r>
            <a:r>
              <a:rPr lang="en-US" sz="2800" dirty="0" err="1" smtClean="0"/>
              <a:t>Schanz</a:t>
            </a:r>
            <a:r>
              <a:rPr lang="en-US" sz="2800" dirty="0"/>
              <a:t> - Denton County </a:t>
            </a:r>
            <a:r>
              <a:rPr lang="en-US" sz="2800" dirty="0" err="1"/>
              <a:t>Homebrewers</a:t>
            </a:r>
            <a:r>
              <a:rPr lang="en-US" sz="2800" dirty="0"/>
              <a:t> Guild</a:t>
            </a:r>
          </a:p>
          <a:p>
            <a:r>
              <a:rPr lang="en-US" sz="2800" dirty="0" err="1"/>
              <a:t>Stearman's</a:t>
            </a:r>
            <a:r>
              <a:rPr lang="en-US" sz="2800" dirty="0"/>
              <a:t> Irish </a:t>
            </a:r>
            <a:r>
              <a:rPr lang="en-US" sz="2800" dirty="0" smtClean="0"/>
              <a:t>Stout</a:t>
            </a:r>
          </a:p>
          <a:p>
            <a:r>
              <a:rPr lang="en-US" sz="2800" dirty="0" smtClean="0"/>
              <a:t>Irish Stout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6156" y="1529745"/>
            <a:ext cx="9221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Sam </a:t>
            </a:r>
            <a:r>
              <a:rPr lang="en-US" sz="2800" dirty="0" err="1" smtClean="0"/>
              <a:t>Hoopes</a:t>
            </a:r>
            <a:r>
              <a:rPr lang="en-US" sz="2800" dirty="0" smtClean="0"/>
              <a:t> - NINJA</a:t>
            </a:r>
            <a:endParaRPr lang="en-US" sz="2800" dirty="0"/>
          </a:p>
          <a:p>
            <a:r>
              <a:rPr lang="en-US" sz="2800" dirty="0" smtClean="0"/>
              <a:t>Toast &amp; Oats</a:t>
            </a:r>
            <a:endParaRPr lang="en-US" sz="2800" dirty="0"/>
          </a:p>
          <a:p>
            <a:r>
              <a:rPr lang="en-US" sz="2800" dirty="0" smtClean="0"/>
              <a:t>Oatmeal Stout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Lowish</a:t>
            </a:r>
            <a:r>
              <a:rPr lang="en-US" sz="3600" dirty="0" smtClean="0"/>
              <a:t> ABV Belgian (14 </a:t>
            </a:r>
            <a:r>
              <a:rPr lang="en-US" sz="3600" dirty="0"/>
              <a:t>entries)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3232" y="2077001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Douglas Hicks </a:t>
            </a:r>
            <a:r>
              <a:rPr lang="en-US" sz="2800" dirty="0"/>
              <a:t>- North Texas </a:t>
            </a:r>
            <a:r>
              <a:rPr lang="en-US" sz="2800" dirty="0" err="1"/>
              <a:t>Homebrewers</a:t>
            </a:r>
            <a:r>
              <a:rPr lang="en-US" sz="2800" dirty="0"/>
              <a:t> </a:t>
            </a:r>
            <a:r>
              <a:rPr lang="en-US" sz="2800" dirty="0" smtClean="0"/>
              <a:t>Association</a:t>
            </a:r>
          </a:p>
          <a:p>
            <a:r>
              <a:rPr lang="en-US" sz="2800" dirty="0"/>
              <a:t>Saison </a:t>
            </a:r>
            <a:r>
              <a:rPr lang="en-US" sz="2800" dirty="0" smtClean="0"/>
              <a:t>Grande</a:t>
            </a:r>
          </a:p>
          <a:p>
            <a:r>
              <a:rPr lang="en-US" sz="2800" dirty="0" smtClean="0"/>
              <a:t>Saison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55026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Eric Heinz &amp; Kyle Autry - NINJA</a:t>
            </a:r>
            <a:endParaRPr lang="en-US" sz="2800" dirty="0"/>
          </a:p>
          <a:p>
            <a:r>
              <a:rPr lang="en-US" sz="2800" dirty="0"/>
              <a:t>Monk </a:t>
            </a:r>
            <a:r>
              <a:rPr lang="en-US" sz="2800" dirty="0" smtClean="0"/>
              <a:t>Food</a:t>
            </a:r>
          </a:p>
          <a:p>
            <a:r>
              <a:rPr lang="en-US" sz="2800" dirty="0" smtClean="0"/>
              <a:t>Belgian Single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3232" y="692006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Chris </a:t>
            </a:r>
            <a:r>
              <a:rPr lang="en-US" sz="2800" dirty="0"/>
              <a:t>Daily – San Antonio </a:t>
            </a:r>
            <a:r>
              <a:rPr lang="en-US" sz="2800" dirty="0" err="1"/>
              <a:t>Cerveceros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Garde</a:t>
            </a:r>
            <a:endParaRPr lang="en-US" sz="2800" dirty="0"/>
          </a:p>
          <a:p>
            <a:r>
              <a:rPr lang="en-US" sz="2800" dirty="0" err="1" smtClean="0"/>
              <a:t>Bière</a:t>
            </a:r>
            <a:r>
              <a:rPr lang="en-US" sz="2800" dirty="0" smtClean="0"/>
              <a:t> de </a:t>
            </a:r>
            <a:r>
              <a:rPr lang="en-US" sz="2800" dirty="0" err="1" smtClean="0"/>
              <a:t>Garde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140021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HM </a:t>
            </a:r>
            <a:r>
              <a:rPr lang="en-US" sz="2800" dirty="0"/>
              <a:t>–   </a:t>
            </a:r>
            <a:r>
              <a:rPr lang="en-US" sz="2800" dirty="0" smtClean="0"/>
              <a:t>James Cain, Travis Bullock &amp; Markus Haas – Bexar Brewers</a:t>
            </a:r>
            <a:endParaRPr lang="en-US" sz="2800" dirty="0"/>
          </a:p>
          <a:p>
            <a:r>
              <a:rPr lang="en-US" sz="2800" dirty="0" smtClean="0"/>
              <a:t>Frenchie’s </a:t>
            </a:r>
            <a:r>
              <a:rPr lang="en-US" sz="2800" dirty="0" err="1" smtClean="0"/>
              <a:t>Reveng</a:t>
            </a:r>
            <a:endParaRPr lang="en-US" sz="2800" dirty="0" smtClean="0"/>
          </a:p>
          <a:p>
            <a:r>
              <a:rPr lang="en-US" sz="2800" dirty="0" smtClean="0"/>
              <a:t>Saison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45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Hate Myself Belgian Beers (22 </a:t>
            </a:r>
            <a:r>
              <a:rPr lang="en-US" dirty="0"/>
              <a:t>entries)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79322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James Cain, Travis Bullock &amp; Markus Haas – Bexar Brewers</a:t>
            </a:r>
            <a:endParaRPr lang="en-US" sz="2800" dirty="0"/>
          </a:p>
          <a:p>
            <a:r>
              <a:rPr lang="en-US" sz="2800" dirty="0" smtClean="0"/>
              <a:t>Rollin’ on </a:t>
            </a:r>
            <a:r>
              <a:rPr lang="en-US" sz="2800" dirty="0" err="1" smtClean="0"/>
              <a:t>Dubbs</a:t>
            </a:r>
            <a:endParaRPr lang="en-US" sz="2800" dirty="0"/>
          </a:p>
          <a:p>
            <a:r>
              <a:rPr lang="en-US" sz="2800" dirty="0" smtClean="0"/>
              <a:t>Belgian </a:t>
            </a:r>
            <a:r>
              <a:rPr lang="en-US" sz="2800" dirty="0" err="1" smtClean="0"/>
              <a:t>Dubbel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7110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Eric Heinz &amp; Kyle Autry – NINJA</a:t>
            </a:r>
            <a:endParaRPr lang="en-US" sz="2800" dirty="0"/>
          </a:p>
          <a:p>
            <a:r>
              <a:rPr lang="en-US" sz="2800" dirty="0"/>
              <a:t>Ardennes </a:t>
            </a:r>
            <a:r>
              <a:rPr lang="en-US" sz="2800" dirty="0" smtClean="0"/>
              <a:t>Ale</a:t>
            </a:r>
          </a:p>
          <a:p>
            <a:r>
              <a:rPr lang="en-US" sz="2800" dirty="0" smtClean="0"/>
              <a:t>Belgian Strong Dark Ale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8556" y="1306323"/>
            <a:ext cx="8840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Joel </a:t>
            </a:r>
            <a:r>
              <a:rPr lang="en-US" sz="2800" dirty="0" smtClean="0"/>
              <a:t>Cervantes - </a:t>
            </a:r>
            <a:r>
              <a:rPr lang="en-US" sz="2800" dirty="0"/>
              <a:t>Bay Area </a:t>
            </a:r>
            <a:r>
              <a:rPr lang="en-US" sz="2800" dirty="0" err="1" smtClean="0"/>
              <a:t>Mashtronauts</a:t>
            </a:r>
            <a:endParaRPr lang="en-US" sz="2800" dirty="0" smtClean="0"/>
          </a:p>
          <a:p>
            <a:r>
              <a:rPr lang="en-US" sz="2800" dirty="0"/>
              <a:t>Remington </a:t>
            </a:r>
            <a:r>
              <a:rPr lang="en-US" sz="2800" dirty="0" smtClean="0"/>
              <a:t>Hazard</a:t>
            </a:r>
          </a:p>
          <a:p>
            <a:r>
              <a:rPr lang="en-US" sz="2800" dirty="0" smtClean="0"/>
              <a:t>Belgian </a:t>
            </a:r>
            <a:r>
              <a:rPr lang="en-US" sz="2800" dirty="0" err="1" smtClean="0"/>
              <a:t>Dubbel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that </a:t>
            </a:r>
            <a:r>
              <a:rPr lang="en-US" dirty="0" err="1" smtClean="0"/>
              <a:t>Frankensense</a:t>
            </a:r>
            <a:r>
              <a:rPr lang="en-US" dirty="0" smtClean="0"/>
              <a:t> I </a:t>
            </a:r>
            <a:r>
              <a:rPr lang="en-US" dirty="0"/>
              <a:t>S</a:t>
            </a:r>
            <a:r>
              <a:rPr lang="en-US" dirty="0" smtClean="0"/>
              <a:t>mell? (15 entries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985" y="3286035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Fritz </a:t>
            </a:r>
            <a:r>
              <a:rPr lang="en-US" sz="2800" dirty="0" err="1" smtClean="0"/>
              <a:t>Schanz</a:t>
            </a:r>
            <a:r>
              <a:rPr lang="en-US" sz="2800" dirty="0" smtClean="0"/>
              <a:t> </a:t>
            </a:r>
            <a:r>
              <a:rPr lang="en-US" sz="2800" dirty="0"/>
              <a:t>– Denton County </a:t>
            </a:r>
            <a:r>
              <a:rPr lang="en-US" sz="2800" dirty="0" err="1"/>
              <a:t>Homebrewers</a:t>
            </a:r>
            <a:r>
              <a:rPr lang="en-US" sz="2800" dirty="0"/>
              <a:t> Guild </a:t>
            </a:r>
          </a:p>
          <a:p>
            <a:r>
              <a:rPr lang="en-US" sz="2800" dirty="0" err="1"/>
              <a:t>Stearman's</a:t>
            </a:r>
            <a:r>
              <a:rPr lang="en-US" sz="2800" dirty="0"/>
              <a:t> Winter Seasonal Ale</a:t>
            </a:r>
          </a:p>
          <a:p>
            <a:r>
              <a:rPr lang="en-US" sz="2800" dirty="0" smtClean="0"/>
              <a:t>Winter Seasonal Beer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9614" y="5101917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Chris Daily </a:t>
            </a:r>
            <a:r>
              <a:rPr lang="en-US" sz="2800" dirty="0"/>
              <a:t>- San Antonio </a:t>
            </a:r>
            <a:r>
              <a:rPr lang="en-US" sz="2800" dirty="0" err="1"/>
              <a:t>Cerveceros</a:t>
            </a:r>
            <a:endParaRPr lang="en-US" sz="2800" dirty="0"/>
          </a:p>
          <a:p>
            <a:r>
              <a:rPr lang="en-US" sz="2800" dirty="0"/>
              <a:t>Smooth Like </a:t>
            </a:r>
            <a:r>
              <a:rPr lang="en-US" sz="2800" dirty="0" smtClean="0"/>
              <a:t>Butter</a:t>
            </a:r>
          </a:p>
          <a:p>
            <a:r>
              <a:rPr lang="en-US" sz="2800" dirty="0"/>
              <a:t>Spice, Herb, or Vegetable Beer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356" y="1470153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Carl </a:t>
            </a:r>
            <a:r>
              <a:rPr lang="en-US" sz="2800" dirty="0" err="1" smtClean="0"/>
              <a:t>Teachey</a:t>
            </a:r>
            <a:r>
              <a:rPr lang="en-US" sz="2800" dirty="0"/>
              <a:t> - Winston-Salem </a:t>
            </a:r>
            <a:r>
              <a:rPr lang="en-US" sz="2800" dirty="0" err="1"/>
              <a:t>Wort</a:t>
            </a:r>
            <a:r>
              <a:rPr lang="en-US" sz="2800" dirty="0"/>
              <a:t> </a:t>
            </a:r>
            <a:r>
              <a:rPr lang="en-US" sz="2800" dirty="0" err="1"/>
              <a:t>Hawgs</a:t>
            </a:r>
            <a:r>
              <a:rPr lang="en-US" sz="2800" dirty="0"/>
              <a:t> Homebrew Club</a:t>
            </a:r>
          </a:p>
          <a:p>
            <a:r>
              <a:rPr lang="en-US" sz="2800" dirty="0" smtClean="0"/>
              <a:t>Burk Lime</a:t>
            </a:r>
            <a:endParaRPr lang="en-US" sz="2800" dirty="0"/>
          </a:p>
          <a:p>
            <a:r>
              <a:rPr lang="en-US" sz="2800" dirty="0" smtClean="0"/>
              <a:t>Fruit Beer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Paler Than </a:t>
            </a:r>
            <a:r>
              <a:rPr lang="en-US" b="1" dirty="0" smtClean="0"/>
              <a:t>Markus’ Thighs(22 </a:t>
            </a:r>
            <a:r>
              <a:rPr lang="en-US" b="1" dirty="0"/>
              <a:t>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Fritz </a:t>
            </a:r>
            <a:r>
              <a:rPr lang="en-US" sz="2800" dirty="0" err="1" smtClean="0"/>
              <a:t>Schanz</a:t>
            </a:r>
            <a:r>
              <a:rPr lang="en-US" sz="2800" dirty="0" smtClean="0"/>
              <a:t> – Denton County </a:t>
            </a:r>
            <a:r>
              <a:rPr lang="en-US" sz="2800" dirty="0" err="1" smtClean="0"/>
              <a:t>Homebrewers</a:t>
            </a:r>
            <a:r>
              <a:rPr lang="en-US" sz="2800" dirty="0" smtClean="0"/>
              <a:t> Guild</a:t>
            </a:r>
            <a:endParaRPr lang="en-US" sz="2800" dirty="0"/>
          </a:p>
          <a:p>
            <a:r>
              <a:rPr lang="en-US" sz="2800" dirty="0" err="1"/>
              <a:t>Stearman's</a:t>
            </a:r>
            <a:r>
              <a:rPr lang="en-US" sz="2800" dirty="0"/>
              <a:t> American Light </a:t>
            </a:r>
            <a:r>
              <a:rPr lang="en-US" sz="2800" dirty="0" smtClean="0"/>
              <a:t>Lager</a:t>
            </a:r>
          </a:p>
          <a:p>
            <a:r>
              <a:rPr lang="en-US" sz="2800" dirty="0"/>
              <a:t>American Light Lager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038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Scott Koehler – NINJA </a:t>
            </a:r>
            <a:endParaRPr lang="en-US" sz="2800" dirty="0"/>
          </a:p>
          <a:p>
            <a:r>
              <a:rPr lang="en-US" sz="2800" dirty="0" err="1"/>
              <a:t>Beecks</a:t>
            </a:r>
            <a:r>
              <a:rPr lang="en-US" sz="2800" dirty="0"/>
              <a:t>’ </a:t>
            </a:r>
            <a:endParaRPr lang="en-US" sz="2800" dirty="0" smtClean="0"/>
          </a:p>
          <a:p>
            <a:r>
              <a:rPr lang="en-US" sz="2800" dirty="0"/>
              <a:t>International Pale Lager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356" y="129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Eric Heinz </a:t>
            </a:r>
            <a:r>
              <a:rPr lang="en-US" sz="2800" dirty="0" smtClean="0"/>
              <a:t>&amp; </a:t>
            </a:r>
            <a:r>
              <a:rPr lang="en-US" sz="2800" dirty="0"/>
              <a:t>Kyle Autry- </a:t>
            </a:r>
            <a:r>
              <a:rPr lang="en-US" sz="2800" dirty="0" smtClean="0"/>
              <a:t>NINJA</a:t>
            </a:r>
          </a:p>
          <a:p>
            <a:r>
              <a:rPr lang="en-US" sz="2800" dirty="0"/>
              <a:t>Soft Top Premium Lager</a:t>
            </a:r>
          </a:p>
          <a:p>
            <a:r>
              <a:rPr lang="en-US" sz="2800" dirty="0"/>
              <a:t>American Lager</a:t>
            </a:r>
          </a:p>
        </p:txBody>
      </p:sp>
    </p:spTree>
    <p:extLst>
      <p:ext uri="{BB962C8B-B14F-4D97-AF65-F5344CB8AC3E}">
        <p14:creationId xmlns:p14="http://schemas.microsoft.com/office/powerpoint/2010/main" val="35197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2073-040B-4FD6-A6D5-A6F4A5F9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Mead (17 </a:t>
            </a:r>
            <a:r>
              <a:rPr lang="en-US" dirty="0"/>
              <a:t>Entries)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8DDF3-C15F-427E-83D7-73CDC235314B}"/>
              </a:ext>
            </a:extLst>
          </p:cNvPr>
          <p:cNvSpPr txBox="1"/>
          <p:nvPr/>
        </p:nvSpPr>
        <p:spPr>
          <a:xfrm>
            <a:off x="457200" y="1371600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</a:t>
            </a:r>
            <a:r>
              <a:rPr lang="en-US" sz="2800" dirty="0" smtClean="0"/>
              <a:t>Jeff Oberlin - NINJA</a:t>
            </a:r>
            <a:endParaRPr lang="en-US" sz="2800" dirty="0"/>
          </a:p>
          <a:p>
            <a:r>
              <a:rPr lang="en-US" sz="2800" dirty="0"/>
              <a:t>Dastardly </a:t>
            </a:r>
            <a:r>
              <a:rPr lang="en-US" sz="2800" dirty="0" smtClean="0"/>
              <a:t>Curious</a:t>
            </a:r>
          </a:p>
          <a:p>
            <a:r>
              <a:rPr lang="en-US" sz="2800" dirty="0" smtClean="0"/>
              <a:t>Semi-Sweet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71F6C-D5E7-4A09-8713-0D96D2BFB5CC}"/>
              </a:ext>
            </a:extLst>
          </p:cNvPr>
          <p:cNvSpPr txBox="1"/>
          <p:nvPr/>
        </p:nvSpPr>
        <p:spPr>
          <a:xfrm>
            <a:off x="457200" y="3110805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 Bill Boyer - North Georgia Malt Monkeys</a:t>
            </a:r>
          </a:p>
          <a:p>
            <a:r>
              <a:rPr lang="en-US" sz="2800" dirty="0"/>
              <a:t>Sir Galahad the Pure - Lemon/princess Tree</a:t>
            </a:r>
          </a:p>
          <a:p>
            <a:r>
              <a:rPr lang="en-US" sz="2800" dirty="0" smtClean="0"/>
              <a:t>Dry Mead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FAB18-9260-44D3-93D4-664E035612B3}"/>
              </a:ext>
            </a:extLst>
          </p:cNvPr>
          <p:cNvSpPr txBox="1"/>
          <p:nvPr/>
        </p:nvSpPr>
        <p:spPr>
          <a:xfrm>
            <a:off x="457200" y="483114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err="1" smtClean="0"/>
              <a:t>Jerrett</a:t>
            </a:r>
            <a:r>
              <a:rPr lang="en-US" sz="2800" dirty="0" smtClean="0"/>
              <a:t> Long &amp; John Bates </a:t>
            </a:r>
            <a:r>
              <a:rPr lang="en-US" sz="2800" dirty="0"/>
              <a:t>- Horsemen of the </a:t>
            </a:r>
            <a:r>
              <a:rPr lang="en-US" sz="2800" dirty="0" err="1"/>
              <a:t>Hopocalypse</a:t>
            </a:r>
            <a:endParaRPr lang="en-US" sz="2800" dirty="0"/>
          </a:p>
          <a:p>
            <a:r>
              <a:rPr lang="en-US" sz="2800" dirty="0"/>
              <a:t>Sweet Child Of </a:t>
            </a:r>
            <a:r>
              <a:rPr lang="en-US" sz="2800" dirty="0" smtClean="0"/>
              <a:t>Mine</a:t>
            </a:r>
          </a:p>
          <a:p>
            <a:r>
              <a:rPr lang="en-US" sz="2800" dirty="0" smtClean="0"/>
              <a:t>Sweet Mead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43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66EB-E569-4220-829E-B23E11B2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'</a:t>
            </a:r>
            <a:r>
              <a:rPr lang="en-US" dirty="0" err="1"/>
              <a:t>Amburger</a:t>
            </a:r>
            <a:r>
              <a:rPr lang="en-US" dirty="0"/>
              <a:t> and </a:t>
            </a:r>
            <a:r>
              <a:rPr lang="en-US" dirty="0" smtClean="0"/>
              <a:t>Fries (15 </a:t>
            </a:r>
            <a:r>
              <a:rPr lang="en-US" dirty="0"/>
              <a:t>Entries)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0331F-D06C-4776-8360-393A638956DF}"/>
              </a:ext>
            </a:extLst>
          </p:cNvPr>
          <p:cNvSpPr txBox="1"/>
          <p:nvPr/>
        </p:nvSpPr>
        <p:spPr>
          <a:xfrm>
            <a:off x="457200" y="1371600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Thomas </a:t>
            </a:r>
            <a:r>
              <a:rPr lang="en-US" sz="2800" dirty="0" err="1" smtClean="0"/>
              <a:t>Musquiez</a:t>
            </a:r>
            <a:r>
              <a:rPr lang="en-US" sz="2800" dirty="0"/>
              <a:t> - San Antonio </a:t>
            </a:r>
            <a:r>
              <a:rPr lang="en-US" sz="2800" dirty="0" err="1"/>
              <a:t>Cerveceros</a:t>
            </a:r>
            <a:endParaRPr lang="en-US" sz="2800" dirty="0"/>
          </a:p>
          <a:p>
            <a:r>
              <a:rPr lang="en-US" sz="2800" dirty="0"/>
              <a:t>Ks </a:t>
            </a:r>
            <a:r>
              <a:rPr lang="en-US" sz="2800" dirty="0" smtClean="0"/>
              <a:t>Brown</a:t>
            </a:r>
          </a:p>
          <a:p>
            <a:r>
              <a:rPr lang="en-US" sz="2800" dirty="0"/>
              <a:t>American Brown 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ADE35-B8C8-4E00-BB5D-7D601E327AA0}"/>
              </a:ext>
            </a:extLst>
          </p:cNvPr>
          <p:cNvSpPr txBox="1"/>
          <p:nvPr/>
        </p:nvSpPr>
        <p:spPr>
          <a:xfrm>
            <a:off x="456156" y="2856897"/>
            <a:ext cx="8687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 Terry </a:t>
            </a:r>
            <a:r>
              <a:rPr lang="en-US" sz="2800" dirty="0" err="1" smtClean="0"/>
              <a:t>Olinger</a:t>
            </a:r>
            <a:r>
              <a:rPr lang="en-US" sz="2800" dirty="0"/>
              <a:t> - North Texas </a:t>
            </a:r>
            <a:r>
              <a:rPr lang="en-US" sz="2800" dirty="0" err="1"/>
              <a:t>Homebrewers</a:t>
            </a:r>
            <a:r>
              <a:rPr lang="en-US" sz="2800" dirty="0"/>
              <a:t> Association</a:t>
            </a:r>
          </a:p>
          <a:p>
            <a:r>
              <a:rPr lang="en-US" sz="2800" dirty="0"/>
              <a:t>Irish </a:t>
            </a:r>
            <a:r>
              <a:rPr lang="en-US" sz="2800" dirty="0" smtClean="0"/>
              <a:t>Spouse</a:t>
            </a:r>
          </a:p>
          <a:p>
            <a:r>
              <a:rPr lang="en-US" sz="2800" dirty="0" smtClean="0"/>
              <a:t>Irish Red Ale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4FBDE-5456-4418-8BDF-6EB4939ACEDF}"/>
              </a:ext>
            </a:extLst>
          </p:cNvPr>
          <p:cNvSpPr txBox="1"/>
          <p:nvPr/>
        </p:nvSpPr>
        <p:spPr>
          <a:xfrm>
            <a:off x="457200" y="483114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Mark Rendon </a:t>
            </a:r>
            <a:r>
              <a:rPr lang="en-US" sz="2800" dirty="0"/>
              <a:t>- North Texas </a:t>
            </a:r>
            <a:r>
              <a:rPr lang="en-US" sz="2800" dirty="0" err="1"/>
              <a:t>Homebrewers</a:t>
            </a:r>
            <a:r>
              <a:rPr lang="en-US" sz="2800" dirty="0"/>
              <a:t> </a:t>
            </a:r>
          </a:p>
          <a:p>
            <a:r>
              <a:rPr lang="en-US" sz="2800" dirty="0"/>
              <a:t>American Brown Ale </a:t>
            </a:r>
            <a:endParaRPr lang="en-US" sz="2800" dirty="0" smtClean="0"/>
          </a:p>
          <a:p>
            <a:r>
              <a:rPr lang="en-US" sz="2800" dirty="0"/>
              <a:t>American Brown Ale</a:t>
            </a:r>
          </a:p>
        </p:txBody>
      </p:sp>
    </p:spTree>
    <p:extLst>
      <p:ext uri="{BB962C8B-B14F-4D97-AF65-F5344CB8AC3E}">
        <p14:creationId xmlns:p14="http://schemas.microsoft.com/office/powerpoint/2010/main" val="27298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Haze Bros Not </a:t>
            </a:r>
            <a:r>
              <a:rPr lang="en-US" dirty="0" smtClean="0"/>
              <a:t>Allowed </a:t>
            </a:r>
            <a:r>
              <a:rPr lang="en-US" sz="3600" dirty="0" smtClean="0"/>
              <a:t>(15 </a:t>
            </a:r>
            <a:r>
              <a:rPr lang="en-US" sz="3600" dirty="0"/>
              <a:t>entries)</a:t>
            </a:r>
            <a:r>
              <a:rPr lang="en-US" sz="3600" b="1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823421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Mark Rendon</a:t>
            </a:r>
            <a:r>
              <a:rPr lang="en-US" sz="2800" dirty="0"/>
              <a:t>– North Texas </a:t>
            </a:r>
            <a:r>
              <a:rPr lang="en-US" sz="2800" dirty="0" err="1"/>
              <a:t>Homebrewers</a:t>
            </a:r>
            <a:r>
              <a:rPr lang="en-US" sz="2800" dirty="0"/>
              <a:t> Association</a:t>
            </a:r>
          </a:p>
          <a:p>
            <a:r>
              <a:rPr lang="en-US" sz="2800" dirty="0" smtClean="0"/>
              <a:t>British Golden Ale</a:t>
            </a:r>
            <a:r>
              <a:rPr lang="en-US" sz="2800" dirty="0"/>
              <a:t>	</a:t>
            </a:r>
          </a:p>
          <a:p>
            <a:r>
              <a:rPr lang="en-US" sz="2800" dirty="0"/>
              <a:t>British Golden 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83114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John Skelton - Horsemen of the </a:t>
            </a:r>
            <a:r>
              <a:rPr lang="en-US" sz="2800" dirty="0" err="1"/>
              <a:t>Hopocalypse</a:t>
            </a:r>
            <a:endParaRPr lang="en-US" sz="2800" dirty="0"/>
          </a:p>
          <a:p>
            <a:r>
              <a:rPr lang="en-US" sz="2800" dirty="0"/>
              <a:t>Texas Wildfire Blonde </a:t>
            </a:r>
            <a:endParaRPr lang="en-US" sz="2800" dirty="0" smtClean="0"/>
          </a:p>
          <a:p>
            <a:r>
              <a:rPr lang="en-US" sz="2800" dirty="0" smtClean="0"/>
              <a:t>Blonde Ale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371600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David Rogers – North Side </a:t>
            </a:r>
            <a:r>
              <a:rPr lang="en-US" sz="2800" dirty="0" err="1" smtClean="0"/>
              <a:t>Alers</a:t>
            </a:r>
            <a:endParaRPr lang="en-US" sz="2800" dirty="0"/>
          </a:p>
          <a:p>
            <a:r>
              <a:rPr lang="en-US" sz="2800" dirty="0" smtClean="0"/>
              <a:t>Dirty Blonde</a:t>
            </a:r>
            <a:endParaRPr lang="en-US" sz="2800" dirty="0"/>
          </a:p>
          <a:p>
            <a:r>
              <a:rPr lang="en-US" sz="2800" dirty="0" smtClean="0"/>
              <a:t>Blonde Ale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A4D7-6FB8-4986-AF43-572FFE10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Stout and Portly </a:t>
            </a:r>
            <a:r>
              <a:rPr lang="en-US" dirty="0" smtClean="0"/>
              <a:t>Beers (16 </a:t>
            </a:r>
            <a:r>
              <a:rPr lang="en-US" dirty="0"/>
              <a:t>Entries)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EF077-B403-4B9C-80EE-8BDCA01E3601}"/>
              </a:ext>
            </a:extLst>
          </p:cNvPr>
          <p:cNvSpPr txBox="1"/>
          <p:nvPr/>
        </p:nvSpPr>
        <p:spPr>
          <a:xfrm>
            <a:off x="457200" y="1371600"/>
            <a:ext cx="8687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err="1" smtClean="0"/>
              <a:t>Jerrett</a:t>
            </a:r>
            <a:r>
              <a:rPr lang="en-US" sz="2800" dirty="0" smtClean="0"/>
              <a:t> Long &amp; </a:t>
            </a:r>
            <a:r>
              <a:rPr lang="en-US" sz="2800" dirty="0"/>
              <a:t>John </a:t>
            </a:r>
            <a:r>
              <a:rPr lang="en-US" sz="2800" dirty="0" smtClean="0"/>
              <a:t>Bates </a:t>
            </a:r>
            <a:r>
              <a:rPr lang="en-US" sz="2800" dirty="0"/>
              <a:t>- Horsemen of the </a:t>
            </a:r>
            <a:r>
              <a:rPr lang="en-US" sz="2800" dirty="0" err="1"/>
              <a:t>Hopocalypse</a:t>
            </a:r>
            <a:endParaRPr lang="en-US" sz="2800" dirty="0"/>
          </a:p>
          <a:p>
            <a:r>
              <a:rPr lang="en-US" sz="2800" dirty="0"/>
              <a:t>All Dark On the Port Side </a:t>
            </a:r>
            <a:endParaRPr lang="en-US" sz="2800" dirty="0" smtClean="0"/>
          </a:p>
          <a:p>
            <a:r>
              <a:rPr lang="en-US" sz="2800" dirty="0" smtClean="0"/>
              <a:t>American Porter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7BA40-17C6-4726-8737-D82D047A3AD9}"/>
              </a:ext>
            </a:extLst>
          </p:cNvPr>
          <p:cNvSpPr txBox="1"/>
          <p:nvPr/>
        </p:nvSpPr>
        <p:spPr>
          <a:xfrm>
            <a:off x="457200" y="3348714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 </a:t>
            </a:r>
            <a:r>
              <a:rPr lang="en-US" sz="2800" dirty="0" smtClean="0"/>
              <a:t>Fritz </a:t>
            </a:r>
            <a:r>
              <a:rPr lang="en-US" sz="2800" dirty="0" err="1" smtClean="0"/>
              <a:t>Schanz</a:t>
            </a:r>
            <a:r>
              <a:rPr lang="en-US" sz="2800" dirty="0" smtClean="0"/>
              <a:t> - Denton </a:t>
            </a:r>
            <a:r>
              <a:rPr lang="en-US" sz="2800" dirty="0"/>
              <a:t>County </a:t>
            </a:r>
            <a:r>
              <a:rPr lang="en-US" sz="2800" dirty="0" err="1"/>
              <a:t>Homebrewers</a:t>
            </a:r>
            <a:r>
              <a:rPr lang="en-US" sz="2800" dirty="0"/>
              <a:t> Guild</a:t>
            </a:r>
          </a:p>
          <a:p>
            <a:r>
              <a:rPr lang="en-US" sz="2800" dirty="0" err="1"/>
              <a:t>Stearman's</a:t>
            </a:r>
            <a:r>
              <a:rPr lang="en-US" sz="2800" dirty="0"/>
              <a:t> American Porter </a:t>
            </a:r>
            <a:endParaRPr lang="en-US" sz="2800" dirty="0" smtClean="0"/>
          </a:p>
          <a:p>
            <a:r>
              <a:rPr lang="en-US" sz="2800" dirty="0" smtClean="0"/>
              <a:t>American Porter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4AB7B-6A4E-4087-8092-44D80CE7B622}"/>
              </a:ext>
            </a:extLst>
          </p:cNvPr>
          <p:cNvSpPr txBox="1"/>
          <p:nvPr/>
        </p:nvSpPr>
        <p:spPr>
          <a:xfrm>
            <a:off x="457200" y="4953000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 Fritz </a:t>
            </a:r>
            <a:r>
              <a:rPr lang="en-US" sz="2800" dirty="0" err="1"/>
              <a:t>Schanz</a:t>
            </a:r>
            <a:r>
              <a:rPr lang="en-US" sz="2800" dirty="0"/>
              <a:t> - Denton County </a:t>
            </a:r>
            <a:r>
              <a:rPr lang="en-US" sz="2800" dirty="0" err="1"/>
              <a:t>Homebrewers</a:t>
            </a:r>
            <a:r>
              <a:rPr lang="en-US" sz="2800" dirty="0"/>
              <a:t> Guild</a:t>
            </a:r>
          </a:p>
          <a:p>
            <a:r>
              <a:rPr lang="en-US" sz="2800" dirty="0" err="1"/>
              <a:t>Stearman's</a:t>
            </a:r>
            <a:r>
              <a:rPr lang="en-US" sz="2800" dirty="0"/>
              <a:t> </a:t>
            </a:r>
            <a:r>
              <a:rPr lang="en-US" sz="2800" dirty="0" smtClean="0"/>
              <a:t>Imperial Stout </a:t>
            </a:r>
          </a:p>
          <a:p>
            <a:r>
              <a:rPr lang="en-US" sz="2800" dirty="0" smtClean="0"/>
              <a:t>Imperial Stout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04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A4D7-6FB8-4986-AF43-572FFE10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Smokey and the </a:t>
            </a:r>
            <a:r>
              <a:rPr lang="en-US" dirty="0" err="1" smtClean="0"/>
              <a:t>Band-aid</a:t>
            </a:r>
            <a:r>
              <a:rPr lang="en-US" dirty="0" smtClean="0"/>
              <a:t> (7 </a:t>
            </a:r>
            <a:r>
              <a:rPr lang="en-US" dirty="0"/>
              <a:t>Entries)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EF077-B403-4B9C-80EE-8BDCA01E3601}"/>
              </a:ext>
            </a:extLst>
          </p:cNvPr>
          <p:cNvSpPr txBox="1"/>
          <p:nvPr/>
        </p:nvSpPr>
        <p:spPr>
          <a:xfrm>
            <a:off x="457200" y="1371600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Jeff Oberlin- NINJA</a:t>
            </a:r>
          </a:p>
          <a:p>
            <a:r>
              <a:rPr lang="en-US" sz="2800" dirty="0"/>
              <a:t>Hailey Magic </a:t>
            </a:r>
            <a:endParaRPr lang="en-US" sz="2800" dirty="0" smtClean="0"/>
          </a:p>
          <a:p>
            <a:r>
              <a:rPr lang="en-US" sz="2800" dirty="0"/>
              <a:t>Classic Style Smoked Beer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7BA40-17C6-4726-8737-D82D047A3AD9}"/>
              </a:ext>
            </a:extLst>
          </p:cNvPr>
          <p:cNvSpPr txBox="1"/>
          <p:nvPr/>
        </p:nvSpPr>
        <p:spPr>
          <a:xfrm>
            <a:off x="457200" y="3110805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 </a:t>
            </a:r>
            <a:r>
              <a:rPr lang="en-US" sz="2800" dirty="0" smtClean="0"/>
              <a:t>Fritz </a:t>
            </a:r>
            <a:r>
              <a:rPr lang="en-US" sz="2800" dirty="0" err="1" smtClean="0"/>
              <a:t>Schanz</a:t>
            </a:r>
            <a:r>
              <a:rPr lang="en-US" sz="2800" dirty="0" smtClean="0"/>
              <a:t> </a:t>
            </a:r>
            <a:r>
              <a:rPr lang="en-US" sz="2800" dirty="0"/>
              <a:t>- Denton County </a:t>
            </a:r>
            <a:r>
              <a:rPr lang="en-US" sz="2800" dirty="0" err="1"/>
              <a:t>Homebrewers</a:t>
            </a:r>
            <a:r>
              <a:rPr lang="en-US" sz="2800" dirty="0"/>
              <a:t> Guild</a:t>
            </a:r>
          </a:p>
          <a:p>
            <a:r>
              <a:rPr lang="en-US" sz="2800" dirty="0" err="1"/>
              <a:t>Stearman's</a:t>
            </a:r>
            <a:r>
              <a:rPr lang="en-US" sz="2800" dirty="0"/>
              <a:t> </a:t>
            </a:r>
            <a:r>
              <a:rPr lang="en-US" sz="2800" dirty="0" err="1"/>
              <a:t>Piwo</a:t>
            </a:r>
            <a:r>
              <a:rPr lang="en-US" sz="2800" dirty="0"/>
              <a:t> </a:t>
            </a:r>
            <a:r>
              <a:rPr lang="en-US" sz="2800" dirty="0" err="1"/>
              <a:t>Grodziskie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Piwo</a:t>
            </a:r>
            <a:r>
              <a:rPr lang="en-US" sz="2800" dirty="0" smtClean="0"/>
              <a:t> </a:t>
            </a:r>
            <a:r>
              <a:rPr lang="en-US" sz="2800" dirty="0" err="1"/>
              <a:t>Grodziskie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4AB7B-6A4E-4087-8092-44D80CE7B622}"/>
              </a:ext>
            </a:extLst>
          </p:cNvPr>
          <p:cNvSpPr txBox="1"/>
          <p:nvPr/>
        </p:nvSpPr>
        <p:spPr>
          <a:xfrm>
            <a:off x="457200" y="4953000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 </a:t>
            </a:r>
            <a:r>
              <a:rPr lang="en-US" sz="2800" dirty="0" smtClean="0"/>
              <a:t>John Black</a:t>
            </a:r>
          </a:p>
          <a:p>
            <a:r>
              <a:rPr lang="en-US" sz="2800" dirty="0"/>
              <a:t>Cigars and Whiskey </a:t>
            </a:r>
            <a:endParaRPr lang="en-US" sz="2800" dirty="0" smtClean="0"/>
          </a:p>
          <a:p>
            <a:r>
              <a:rPr lang="en-US" sz="2800" dirty="0" smtClean="0"/>
              <a:t>Classic </a:t>
            </a:r>
            <a:r>
              <a:rPr lang="en-US" sz="2800" dirty="0"/>
              <a:t>Style Smoked </a:t>
            </a:r>
            <a:r>
              <a:rPr lang="en-US" sz="2800" dirty="0" smtClean="0"/>
              <a:t>Beer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45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A4D7-6FB8-4986-AF43-572FFE10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adjuncts (20 </a:t>
            </a:r>
            <a:r>
              <a:rPr lang="en-US" dirty="0"/>
              <a:t>Entries)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EF077-B403-4B9C-80EE-8BDCA01E3601}"/>
              </a:ext>
            </a:extLst>
          </p:cNvPr>
          <p:cNvSpPr txBox="1"/>
          <p:nvPr/>
        </p:nvSpPr>
        <p:spPr>
          <a:xfrm>
            <a:off x="457200" y="1371600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Sam </a:t>
            </a:r>
            <a:r>
              <a:rPr lang="en-US" sz="2800" dirty="0" err="1" smtClean="0"/>
              <a:t>Hoopes</a:t>
            </a:r>
            <a:r>
              <a:rPr lang="en-US" sz="2800" dirty="0" smtClean="0"/>
              <a:t>- NINJA</a:t>
            </a:r>
            <a:endParaRPr lang="en-US" sz="2800" dirty="0"/>
          </a:p>
          <a:p>
            <a:r>
              <a:rPr lang="en-US" sz="2800" dirty="0"/>
              <a:t>Avenge Me </a:t>
            </a:r>
            <a:r>
              <a:rPr lang="en-US" sz="2800" dirty="0" err="1"/>
              <a:t>Bbris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Specialty </a:t>
            </a:r>
            <a:r>
              <a:rPr lang="en-US" sz="2800" dirty="0"/>
              <a:t>Wood-Aged Beer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7BA40-17C6-4726-8737-D82D047A3AD9}"/>
              </a:ext>
            </a:extLst>
          </p:cNvPr>
          <p:cNvSpPr txBox="1"/>
          <p:nvPr/>
        </p:nvSpPr>
        <p:spPr>
          <a:xfrm>
            <a:off x="457200" y="3110805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 Sam </a:t>
            </a:r>
            <a:r>
              <a:rPr lang="en-US" sz="2800" dirty="0" err="1"/>
              <a:t>Hoopes</a:t>
            </a:r>
            <a:r>
              <a:rPr lang="en-US" sz="2800" dirty="0"/>
              <a:t>- </a:t>
            </a:r>
            <a:r>
              <a:rPr lang="en-US" sz="2800" dirty="0" smtClean="0"/>
              <a:t>NINJA</a:t>
            </a:r>
          </a:p>
          <a:p>
            <a:r>
              <a:rPr lang="en-US" sz="2800" dirty="0" smtClean="0"/>
              <a:t>Avenge </a:t>
            </a:r>
            <a:r>
              <a:rPr lang="en-US" sz="2800" dirty="0"/>
              <a:t>Me Wood Aged </a:t>
            </a:r>
            <a:endParaRPr lang="en-US" sz="2800" dirty="0" smtClean="0"/>
          </a:p>
          <a:p>
            <a:r>
              <a:rPr lang="en-US" sz="2800" dirty="0" smtClean="0"/>
              <a:t>Wood-Aged </a:t>
            </a:r>
            <a:r>
              <a:rPr lang="en-US" sz="2800" dirty="0"/>
              <a:t>Beer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4AB7B-6A4E-4087-8092-44D80CE7B622}"/>
              </a:ext>
            </a:extLst>
          </p:cNvPr>
          <p:cNvSpPr txBox="1"/>
          <p:nvPr/>
        </p:nvSpPr>
        <p:spPr>
          <a:xfrm>
            <a:off x="457200" y="4953000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 Gary Casey - Big Country </a:t>
            </a:r>
            <a:r>
              <a:rPr lang="en-US" sz="2800" dirty="0" err="1"/>
              <a:t>Homebrewers</a:t>
            </a:r>
            <a:r>
              <a:rPr lang="en-US" sz="2800" dirty="0"/>
              <a:t> Association</a:t>
            </a:r>
          </a:p>
          <a:p>
            <a:r>
              <a:rPr lang="en-US" sz="2800" dirty="0"/>
              <a:t>Beer Brandy the 6th </a:t>
            </a:r>
            <a:endParaRPr lang="en-US" sz="2800" dirty="0" smtClean="0"/>
          </a:p>
          <a:p>
            <a:r>
              <a:rPr lang="en-US" sz="2800" dirty="0" smtClean="0"/>
              <a:t>Mixed-Style </a:t>
            </a:r>
            <a:r>
              <a:rPr lang="en-US" sz="2800" dirty="0"/>
              <a:t>Beer</a:t>
            </a:r>
          </a:p>
        </p:txBody>
      </p:sp>
    </p:spTree>
    <p:extLst>
      <p:ext uri="{BB962C8B-B14F-4D97-AF65-F5344CB8AC3E}">
        <p14:creationId xmlns:p14="http://schemas.microsoft.com/office/powerpoint/2010/main" val="8614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37E2-3D5F-41FF-900B-78FC9E2F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InCider</a:t>
            </a:r>
            <a:r>
              <a:rPr lang="en-US" dirty="0" smtClean="0"/>
              <a:t> Information (22 </a:t>
            </a:r>
            <a:r>
              <a:rPr lang="en-US" dirty="0"/>
              <a:t>Entries)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7EBCA-304C-4A71-B2EF-E4661A24039C}"/>
              </a:ext>
            </a:extLst>
          </p:cNvPr>
          <p:cNvSpPr txBox="1"/>
          <p:nvPr/>
        </p:nvSpPr>
        <p:spPr>
          <a:xfrm>
            <a:off x="457200" y="1371600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  <a:r>
              <a:rPr lang="en-US" sz="2800" dirty="0" smtClean="0"/>
              <a:t>– Jeff Oberlin - NINJA</a:t>
            </a:r>
            <a:endParaRPr lang="en-US" sz="2800" dirty="0"/>
          </a:p>
          <a:p>
            <a:r>
              <a:rPr lang="en-US" sz="2800" dirty="0" smtClean="0"/>
              <a:t>Husky Drool</a:t>
            </a:r>
            <a:endParaRPr lang="en-US" sz="2800" dirty="0"/>
          </a:p>
          <a:p>
            <a:r>
              <a:rPr lang="en-US" sz="2800" dirty="0" smtClean="0"/>
              <a:t>Specialty Cider/Perry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22EB3-8528-4E9F-9426-229A284F7AEB}"/>
              </a:ext>
            </a:extLst>
          </p:cNvPr>
          <p:cNvSpPr txBox="1"/>
          <p:nvPr/>
        </p:nvSpPr>
        <p:spPr>
          <a:xfrm>
            <a:off x="457200" y="3110805"/>
            <a:ext cx="8687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 </a:t>
            </a:r>
            <a:r>
              <a:rPr lang="en-US" sz="2800" dirty="0" err="1" smtClean="0"/>
              <a:t>Jerrett</a:t>
            </a:r>
            <a:r>
              <a:rPr lang="en-US" sz="2800" dirty="0" smtClean="0"/>
              <a:t> Long &amp; John Bates</a:t>
            </a:r>
            <a:endParaRPr lang="en-US" sz="2800" dirty="0"/>
          </a:p>
          <a:p>
            <a:r>
              <a:rPr lang="en-US" sz="2800" dirty="0" smtClean="0"/>
              <a:t>Like Warm Apple Pie</a:t>
            </a:r>
            <a:endParaRPr lang="en-US" sz="2800" dirty="0"/>
          </a:p>
          <a:p>
            <a:r>
              <a:rPr lang="en-US" sz="2800" dirty="0" smtClean="0"/>
              <a:t>Ice Cider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BED75-C0CB-4442-A287-3E4E52605D67}"/>
              </a:ext>
            </a:extLst>
          </p:cNvPr>
          <p:cNvSpPr txBox="1"/>
          <p:nvPr/>
        </p:nvSpPr>
        <p:spPr>
          <a:xfrm>
            <a:off x="457200" y="483114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Jeff Oberlin - NINJA</a:t>
            </a:r>
            <a:endParaRPr lang="en-US" sz="2800" dirty="0"/>
          </a:p>
          <a:p>
            <a:r>
              <a:rPr lang="en-US" sz="2800" dirty="0" smtClean="0"/>
              <a:t>King Andrei</a:t>
            </a:r>
            <a:endParaRPr lang="en-US" sz="2800" dirty="0"/>
          </a:p>
          <a:p>
            <a:r>
              <a:rPr lang="en-US" sz="2800" dirty="0" smtClean="0"/>
              <a:t>Cider with other fruit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49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BEST OF SHOW </a:t>
            </a:r>
            <a:br>
              <a:rPr lang="en-US" sz="8000" b="1" dirty="0"/>
            </a:br>
            <a:r>
              <a:rPr lang="en-US" sz="8000" b="1" dirty="0"/>
              <a:t>BEER</a:t>
            </a:r>
            <a:br>
              <a:rPr lang="en-US" sz="8000" b="1" dirty="0"/>
            </a:br>
            <a:endParaRPr lang="en-US" sz="6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64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133600"/>
            <a:ext cx="5715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Jeff </a:t>
            </a:r>
            <a:r>
              <a:rPr lang="en-US" sz="4000" b="1" dirty="0" smtClean="0"/>
              <a:t>Oberlin </a:t>
            </a:r>
            <a:r>
              <a:rPr lang="en-US" sz="3800" b="1" dirty="0" smtClean="0"/>
              <a:t>- NINJA</a:t>
            </a:r>
          </a:p>
          <a:p>
            <a:pPr algn="ctr"/>
            <a:r>
              <a:rPr lang="en-US" sz="3800" b="1" dirty="0" smtClean="0"/>
              <a:t>Purdue Pride</a:t>
            </a:r>
          </a:p>
          <a:p>
            <a:pPr algn="ctr"/>
            <a:r>
              <a:rPr lang="en-US" sz="3800" b="1" dirty="0" smtClean="0"/>
              <a:t>Munich </a:t>
            </a:r>
            <a:r>
              <a:rPr lang="en-US" sz="3800" b="1" dirty="0" err="1" smtClean="0"/>
              <a:t>Dunkel</a:t>
            </a:r>
            <a:endParaRPr lang="en-US" sz="3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48284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Jeff Oberlin –NINJA-</a:t>
            </a:r>
            <a:endParaRPr lang="en-US" b="1" dirty="0"/>
          </a:p>
          <a:p>
            <a:pPr algn="ctr"/>
            <a:r>
              <a:rPr lang="en-US" dirty="0" smtClean="0"/>
              <a:t> </a:t>
            </a:r>
            <a:r>
              <a:rPr lang="en-US" dirty="0"/>
              <a:t>Premium </a:t>
            </a:r>
            <a:r>
              <a:rPr lang="en-US" dirty="0" smtClean="0"/>
              <a:t>Husky-Best Bitter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65767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Sam </a:t>
            </a:r>
            <a:r>
              <a:rPr lang="en-US" b="1" dirty="0" err="1" smtClean="0"/>
              <a:t>Hoopes</a:t>
            </a:r>
            <a:r>
              <a:rPr lang="en-US" b="1" dirty="0" smtClean="0"/>
              <a:t>- NINJA</a:t>
            </a:r>
            <a:r>
              <a:rPr lang="en-US" dirty="0" smtClean="0"/>
              <a:t>-  Toast &amp; Oats – Oatmeal Stout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47935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Honorable Mention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Star Chemicals And Supplies">
            <a:extLst>
              <a:ext uri="{FF2B5EF4-FFF2-40B4-BE49-F238E27FC236}">
                <a16:creationId xmlns:a16="http://schemas.microsoft.com/office/drawing/2014/main" id="{635D2574-44C7-4617-BDA6-828A5E8F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00200"/>
            <a:ext cx="1468438" cy="1427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cond Pitch Brewing Co">
            <a:extLst>
              <a:ext uri="{FF2B5EF4-FFF2-40B4-BE49-F238E27FC236}">
                <a16:creationId xmlns:a16="http://schemas.microsoft.com/office/drawing/2014/main" id="{8384A3F8-8953-4070-A528-C6567D40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600200"/>
            <a:ext cx="1427163" cy="1427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tain Brewing">
            <a:extLst>
              <a:ext uri="{FF2B5EF4-FFF2-40B4-BE49-F238E27FC236}">
                <a16:creationId xmlns:a16="http://schemas.microsoft.com/office/drawing/2014/main" id="{6E4AD5C5-58F8-47A0-87D1-086E4878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1" y="1905000"/>
            <a:ext cx="3389312" cy="9784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oCo Homebrew Supply">
            <a:extLst>
              <a:ext uri="{FF2B5EF4-FFF2-40B4-BE49-F238E27FC236}">
                <a16:creationId xmlns:a16="http://schemas.microsoft.com/office/drawing/2014/main" id="{09CA6A72-95E5-49D5-A9FF-D20E0D83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098800"/>
            <a:ext cx="4060825" cy="1400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al Ale Brewing Company">
            <a:extLst>
              <a:ext uri="{FF2B5EF4-FFF2-40B4-BE49-F238E27FC236}">
                <a16:creationId xmlns:a16="http://schemas.microsoft.com/office/drawing/2014/main" id="{41C89B4B-637E-4459-9830-0045871D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098800"/>
            <a:ext cx="1785938" cy="1400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ops Direct">
            <a:extLst>
              <a:ext uri="{FF2B5EF4-FFF2-40B4-BE49-F238E27FC236}">
                <a16:creationId xmlns:a16="http://schemas.microsoft.com/office/drawing/2014/main" id="{B208846C-4ECB-4A77-9783-B9A54346B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098800"/>
            <a:ext cx="1990725" cy="1400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yeast Laboratories">
            <a:extLst>
              <a:ext uri="{FF2B5EF4-FFF2-40B4-BE49-F238E27FC236}">
                <a16:creationId xmlns:a16="http://schemas.microsoft.com/office/drawing/2014/main" id="{50F83EDA-9BFF-4A0C-9BA4-50CBB967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9163"/>
            <a:ext cx="2109105" cy="944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oadmap Brewing Company">
            <a:extLst>
              <a:ext uri="{FF2B5EF4-FFF2-40B4-BE49-F238E27FC236}">
                <a16:creationId xmlns:a16="http://schemas.microsoft.com/office/drawing/2014/main" id="{76AE9F11-E4BD-4514-BDA7-B96FD28B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4572000"/>
            <a:ext cx="1554163" cy="1554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ppasitos Cantina">
            <a:extLst>
              <a:ext uri="{FF2B5EF4-FFF2-40B4-BE49-F238E27FC236}">
                <a16:creationId xmlns:a16="http://schemas.microsoft.com/office/drawing/2014/main" id="{57A66BDF-3223-4787-ACB6-B578B828B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4572000"/>
            <a:ext cx="1554163" cy="1554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White Labs: Yeast And Fermentation">
            <a:extLst>
              <a:ext uri="{FF2B5EF4-FFF2-40B4-BE49-F238E27FC236}">
                <a16:creationId xmlns:a16="http://schemas.microsoft.com/office/drawing/2014/main" id="{F0AC6081-6731-4745-9AB9-B78A779A6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4572000"/>
            <a:ext cx="1185863" cy="1554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28600"/>
            <a:ext cx="1561001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35" y="1647826"/>
            <a:ext cx="1377949" cy="1377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07" y="333952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Special Thanks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838200"/>
            <a:ext cx="6934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Bexar Brewers Officers and Volunteers, especially:</a:t>
            </a:r>
          </a:p>
          <a:p>
            <a:pPr algn="ctr"/>
            <a:r>
              <a:rPr lang="en-US" sz="2600" dirty="0"/>
              <a:t>Brian Winter</a:t>
            </a:r>
          </a:p>
          <a:p>
            <a:pPr algn="ctr"/>
            <a:r>
              <a:rPr lang="en-US" sz="2600" dirty="0"/>
              <a:t>Aaron </a:t>
            </a:r>
            <a:r>
              <a:rPr lang="en-US" sz="2600" dirty="0" err="1"/>
              <a:t>Shakocius</a:t>
            </a:r>
            <a:endParaRPr lang="en-US" sz="2600" dirty="0"/>
          </a:p>
          <a:p>
            <a:pPr algn="ctr"/>
            <a:r>
              <a:rPr lang="en-US" sz="2600" dirty="0" err="1"/>
              <a:t>Nial</a:t>
            </a:r>
            <a:r>
              <a:rPr lang="en-US" sz="2600" dirty="0"/>
              <a:t> Eastman</a:t>
            </a:r>
          </a:p>
          <a:p>
            <a:pPr algn="ctr"/>
            <a:r>
              <a:rPr lang="en-US" sz="2600" dirty="0"/>
              <a:t>Phillip </a:t>
            </a:r>
            <a:r>
              <a:rPr lang="en-US" sz="2600" dirty="0" err="1"/>
              <a:t>MacIntyre</a:t>
            </a:r>
            <a:endParaRPr lang="en-US" sz="2600" dirty="0"/>
          </a:p>
          <a:p>
            <a:pPr algn="ctr"/>
            <a:r>
              <a:rPr lang="en-US" sz="2600" dirty="0"/>
              <a:t>Lars Reinhart</a:t>
            </a:r>
          </a:p>
          <a:p>
            <a:pPr algn="ctr"/>
            <a:r>
              <a:rPr lang="en-US" sz="2600" dirty="0"/>
              <a:t>Justin </a:t>
            </a:r>
            <a:r>
              <a:rPr lang="en-US" sz="2600" dirty="0" err="1"/>
              <a:t>Lowen</a:t>
            </a:r>
            <a:endParaRPr lang="en-US" sz="2600" dirty="0"/>
          </a:p>
          <a:p>
            <a:pPr algn="ctr"/>
            <a:r>
              <a:rPr lang="en-US" sz="2600" dirty="0"/>
              <a:t>Brian </a:t>
            </a:r>
            <a:r>
              <a:rPr lang="en-US" sz="2600" dirty="0" smtClean="0"/>
              <a:t>Tarver</a:t>
            </a:r>
          </a:p>
          <a:p>
            <a:pPr algn="ctr"/>
            <a:r>
              <a:rPr lang="en-US" sz="2600" dirty="0" smtClean="0"/>
              <a:t>Travis &amp; Amanda Bullock</a:t>
            </a:r>
          </a:p>
          <a:p>
            <a:pPr algn="ctr"/>
            <a:r>
              <a:rPr lang="en-US" sz="2600" dirty="0" smtClean="0"/>
              <a:t>Chris Nicholson</a:t>
            </a:r>
          </a:p>
          <a:p>
            <a:pPr algn="ctr"/>
            <a:r>
              <a:rPr lang="en-US" sz="2600" dirty="0" smtClean="0"/>
              <a:t>Joe </a:t>
            </a:r>
            <a:r>
              <a:rPr lang="en-US" sz="2600" dirty="0" err="1" smtClean="0"/>
              <a:t>Ullo</a:t>
            </a:r>
            <a:endParaRPr lang="en-US" sz="2600" dirty="0"/>
          </a:p>
          <a:p>
            <a:pPr algn="ctr"/>
            <a:r>
              <a:rPr lang="en-US" sz="2600" dirty="0"/>
              <a:t>Jason Davis and the </a:t>
            </a:r>
            <a:r>
              <a:rPr lang="en-US" sz="2600" dirty="0" err="1"/>
              <a:t>Freetail</a:t>
            </a:r>
            <a:r>
              <a:rPr lang="en-US" sz="2600" dirty="0"/>
              <a:t> Crew</a:t>
            </a:r>
          </a:p>
          <a:p>
            <a:pPr algn="ctr"/>
            <a:r>
              <a:rPr lang="en-US" sz="2600" dirty="0"/>
              <a:t>Dustin Baker and the Roadmap Crew</a:t>
            </a:r>
          </a:p>
          <a:p>
            <a:pPr algn="ctr"/>
            <a:r>
              <a:rPr lang="en-US" sz="2600" dirty="0" smtClean="0"/>
              <a:t>and </a:t>
            </a:r>
            <a:r>
              <a:rPr lang="en-US" sz="2600" dirty="0"/>
              <a:t>all of our Volunteers and Sponsors.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769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76200"/>
            <a:ext cx="8534400" cy="866384"/>
          </a:xfrm>
        </p:spPr>
        <p:txBody>
          <a:bodyPr>
            <a:normAutofit/>
          </a:bodyPr>
          <a:lstStyle/>
          <a:p>
            <a:r>
              <a:rPr lang="en-US" sz="3200" dirty="0"/>
              <a:t>Darker Than </a:t>
            </a:r>
            <a:r>
              <a:rPr lang="en-US" sz="3200" dirty="0" smtClean="0"/>
              <a:t>Markus’…. (10 </a:t>
            </a:r>
            <a:r>
              <a:rPr lang="en-US" sz="3200" dirty="0"/>
              <a:t>entries)</a:t>
            </a: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3029" y="2928019"/>
            <a:ext cx="906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</a:t>
            </a:r>
            <a:r>
              <a:rPr lang="en-US" sz="2800" dirty="0" err="1" smtClean="0"/>
              <a:t>Jerrett</a:t>
            </a:r>
            <a:r>
              <a:rPr lang="en-US" sz="2800" dirty="0" smtClean="0"/>
              <a:t> Long &amp; John Bates-Horsemen </a:t>
            </a:r>
            <a:r>
              <a:rPr lang="en-US" sz="2800" dirty="0"/>
              <a:t>of the </a:t>
            </a:r>
            <a:r>
              <a:rPr lang="en-US" sz="2800" dirty="0" err="1"/>
              <a:t>Hopocalypse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/>
              <a:t>Amber Is the Color of Your Energy </a:t>
            </a:r>
            <a:endParaRPr lang="en-US" sz="2800" dirty="0" smtClean="0"/>
          </a:p>
          <a:p>
            <a:r>
              <a:rPr lang="en-US" sz="2800" dirty="0" smtClean="0"/>
              <a:t>Czech </a:t>
            </a:r>
            <a:r>
              <a:rPr lang="en-US" sz="2800" dirty="0"/>
              <a:t>Amber Lager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429" y="4800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Chris </a:t>
            </a:r>
            <a:r>
              <a:rPr lang="en-US" sz="2800" dirty="0"/>
              <a:t>Daily- San Antonio </a:t>
            </a:r>
            <a:r>
              <a:rPr lang="en-US" sz="2800" dirty="0" err="1"/>
              <a:t>Cerveceros</a:t>
            </a:r>
            <a:endParaRPr lang="en-US" sz="2800" dirty="0"/>
          </a:p>
          <a:p>
            <a:r>
              <a:rPr lang="en-US" sz="2800" dirty="0"/>
              <a:t>Arriba </a:t>
            </a:r>
            <a:r>
              <a:rPr lang="en-US" sz="2800" dirty="0" err="1"/>
              <a:t>Arriba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/>
              <a:t>International Amber Lager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586805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Fritz </a:t>
            </a:r>
            <a:r>
              <a:rPr lang="en-US" sz="2800" dirty="0" err="1"/>
              <a:t>Schanz</a:t>
            </a:r>
            <a:r>
              <a:rPr lang="en-US" sz="2800" dirty="0"/>
              <a:t>- North Texas Homebrewers Assoc.</a:t>
            </a:r>
          </a:p>
          <a:p>
            <a:r>
              <a:rPr lang="en-US" sz="2800" dirty="0" err="1"/>
              <a:t>Stearman’s</a:t>
            </a:r>
            <a:r>
              <a:rPr lang="en-US" sz="2800" dirty="0"/>
              <a:t> </a:t>
            </a:r>
            <a:r>
              <a:rPr lang="en-US" sz="2800" dirty="0" err="1" smtClean="0"/>
              <a:t>Altbier</a:t>
            </a:r>
            <a:endParaRPr lang="en-US" sz="2800" dirty="0"/>
          </a:p>
          <a:p>
            <a:r>
              <a:rPr lang="en-US" sz="2800" dirty="0" err="1" smtClean="0"/>
              <a:t>Altbier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37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/>
              <a:t>THANK YOU FOR SUPPORTING </a:t>
            </a:r>
            <a:br>
              <a:rPr lang="en-US" sz="7200" dirty="0"/>
            </a:br>
            <a:r>
              <a:rPr lang="en-US" sz="7200" dirty="0"/>
              <a:t>THE ALAMO CITY CERVEZA FEST!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Fruit and Spiced Mead (14 </a:t>
            </a:r>
            <a:r>
              <a:rPr lang="en-US" sz="4000" dirty="0"/>
              <a:t>entries)</a:t>
            </a:r>
            <a:endParaRPr lang="en-US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8822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Bill Boyer </a:t>
            </a:r>
            <a:r>
              <a:rPr lang="en-US" sz="2800" dirty="0"/>
              <a:t>- North Georgia Malt Monkeys</a:t>
            </a:r>
          </a:p>
          <a:p>
            <a:r>
              <a:rPr lang="en-US" sz="2800" dirty="0"/>
              <a:t>Arthur King Of The Britons </a:t>
            </a:r>
            <a:endParaRPr lang="en-US" sz="2800" dirty="0" smtClean="0"/>
          </a:p>
          <a:p>
            <a:r>
              <a:rPr lang="en-US" sz="2800" dirty="0" err="1" smtClean="0"/>
              <a:t>Pyment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482405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Bill Boyer - North Georgia Malt Monkeys</a:t>
            </a:r>
          </a:p>
          <a:p>
            <a:r>
              <a:rPr lang="en-US" sz="2800" dirty="0"/>
              <a:t>What Is Your Quest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Melomel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05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Cindy Oberlin - NINJA</a:t>
            </a:r>
            <a:endParaRPr lang="en-US" sz="2800" dirty="0"/>
          </a:p>
          <a:p>
            <a:r>
              <a:rPr lang="en-US" sz="2800" dirty="0" smtClean="0"/>
              <a:t>Hail Mary</a:t>
            </a:r>
            <a:endParaRPr lang="en-US" sz="2800" dirty="0"/>
          </a:p>
          <a:p>
            <a:r>
              <a:rPr lang="en-US" sz="2800" dirty="0"/>
              <a:t>Spice, Herb, or Vegetable Mead</a:t>
            </a:r>
          </a:p>
        </p:txBody>
      </p:sp>
    </p:spTree>
    <p:extLst>
      <p:ext uri="{BB962C8B-B14F-4D97-AF65-F5344CB8AC3E}">
        <p14:creationId xmlns:p14="http://schemas.microsoft.com/office/powerpoint/2010/main" val="5222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Does Cold IPA Exist? (17 </a:t>
            </a:r>
            <a:r>
              <a:rPr lang="en-US" dirty="0"/>
              <a:t>entries)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029396"/>
            <a:ext cx="8761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David Rogers – North Side </a:t>
            </a:r>
            <a:r>
              <a:rPr lang="en-US" sz="2800" dirty="0" err="1"/>
              <a:t>Alers</a:t>
            </a:r>
            <a:endParaRPr lang="en-US" sz="2800" dirty="0"/>
          </a:p>
          <a:p>
            <a:r>
              <a:rPr lang="en-US" sz="2800" dirty="0"/>
              <a:t>Mosaic </a:t>
            </a:r>
            <a:r>
              <a:rPr lang="en-US" sz="2800" dirty="0" smtClean="0"/>
              <a:t>IPA</a:t>
            </a:r>
          </a:p>
          <a:p>
            <a:r>
              <a:rPr lang="en-US" sz="2800" dirty="0" smtClean="0"/>
              <a:t>American IPA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6156" y="4634805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Fernando </a:t>
            </a:r>
            <a:r>
              <a:rPr lang="en-US" sz="2800" dirty="0" smtClean="0"/>
              <a:t>Mireles – </a:t>
            </a:r>
            <a:r>
              <a:rPr lang="en-US" sz="2800" dirty="0" err="1" smtClean="0"/>
              <a:t>Cervezatlan</a:t>
            </a:r>
            <a:endParaRPr lang="en-US" sz="2800" dirty="0" smtClean="0"/>
          </a:p>
          <a:p>
            <a:r>
              <a:rPr lang="en-US" sz="2800" dirty="0" err="1" smtClean="0"/>
              <a:t>Hazytlan</a:t>
            </a:r>
            <a:endParaRPr lang="en-US" sz="2800" dirty="0" smtClean="0"/>
          </a:p>
          <a:p>
            <a:r>
              <a:rPr lang="en-US" sz="2800" dirty="0" smtClean="0"/>
              <a:t>Hazy IPA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6156" y="1415801"/>
            <a:ext cx="9068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David Rogers – North Side </a:t>
            </a:r>
            <a:r>
              <a:rPr lang="en-US" sz="2800" dirty="0" err="1" smtClean="0"/>
              <a:t>Alers</a:t>
            </a:r>
            <a:endParaRPr lang="en-US" sz="2800" dirty="0"/>
          </a:p>
          <a:p>
            <a:r>
              <a:rPr lang="en-US" sz="2800" dirty="0"/>
              <a:t>All </a:t>
            </a:r>
            <a:r>
              <a:rPr lang="en-US" sz="2800" dirty="0" smtClean="0"/>
              <a:t>American</a:t>
            </a:r>
          </a:p>
          <a:p>
            <a:r>
              <a:rPr lang="en-US" sz="2800" dirty="0" smtClean="0"/>
              <a:t>American IPA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37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458200" cy="1267216"/>
          </a:xfrm>
        </p:spPr>
        <p:txBody>
          <a:bodyPr>
            <a:normAutofit/>
          </a:bodyPr>
          <a:lstStyle/>
          <a:p>
            <a:r>
              <a:rPr lang="en-US" dirty="0" smtClean="0"/>
              <a:t>Some like it Wild (11 </a:t>
            </a:r>
            <a:r>
              <a:rPr lang="en-US" dirty="0"/>
              <a:t>Entries)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7371" y="273755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James Cain, Travis Bullock &amp; Markus Haas – Bexar Brewers</a:t>
            </a:r>
            <a:endParaRPr lang="en-US" sz="2800" dirty="0"/>
          </a:p>
          <a:p>
            <a:r>
              <a:rPr lang="en-US" sz="2800" dirty="0" smtClean="0"/>
              <a:t>Were all pink on the inside</a:t>
            </a:r>
            <a:endParaRPr lang="en-US" sz="2800" dirty="0"/>
          </a:p>
          <a:p>
            <a:r>
              <a:rPr lang="en-US" sz="2800" dirty="0" smtClean="0"/>
              <a:t>Fruit Lambic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30373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Douglas Hicks - North </a:t>
            </a:r>
            <a:r>
              <a:rPr lang="en-US" sz="2800" dirty="0"/>
              <a:t>Texas Homebrewers Assoc.</a:t>
            </a:r>
          </a:p>
          <a:p>
            <a:r>
              <a:rPr lang="en-US" sz="2800" dirty="0"/>
              <a:t>My Wife Says This Is The </a:t>
            </a:r>
            <a:r>
              <a:rPr lang="en-US" sz="2800" dirty="0" smtClean="0"/>
              <a:t>Winner</a:t>
            </a:r>
          </a:p>
          <a:p>
            <a:r>
              <a:rPr lang="en-US" sz="2800" dirty="0"/>
              <a:t>Berliner </a:t>
            </a:r>
            <a:r>
              <a:rPr lang="en-US" sz="2800" dirty="0" err="1"/>
              <a:t>Weisse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6F2FC-DED6-49C6-ABEA-5824586E1629}"/>
              </a:ext>
            </a:extLst>
          </p:cNvPr>
          <p:cNvSpPr txBox="1"/>
          <p:nvPr/>
        </p:nvSpPr>
        <p:spPr>
          <a:xfrm>
            <a:off x="457200" y="4738914"/>
            <a:ext cx="822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 </a:t>
            </a:r>
            <a:r>
              <a:rPr lang="en-US" sz="2800" dirty="0"/>
              <a:t>–   </a:t>
            </a:r>
            <a:r>
              <a:rPr lang="en-US" sz="2800" dirty="0" smtClean="0"/>
              <a:t>Fritz </a:t>
            </a:r>
            <a:r>
              <a:rPr lang="en-US" sz="2800" dirty="0" err="1" smtClean="0"/>
              <a:t>Schanz</a:t>
            </a:r>
            <a:r>
              <a:rPr lang="en-US" sz="2800" dirty="0" smtClean="0"/>
              <a:t> </a:t>
            </a:r>
            <a:r>
              <a:rPr lang="en-US" sz="2800" dirty="0"/>
              <a:t>- Denton County </a:t>
            </a:r>
            <a:r>
              <a:rPr lang="en-US" sz="2800" dirty="0" err="1"/>
              <a:t>Homebrewers</a:t>
            </a:r>
            <a:r>
              <a:rPr lang="en-US" sz="2800" dirty="0"/>
              <a:t> Guild</a:t>
            </a:r>
          </a:p>
          <a:p>
            <a:r>
              <a:rPr lang="en-US" sz="2800" dirty="0" err="1"/>
              <a:t>Stearman's</a:t>
            </a:r>
            <a:r>
              <a:rPr lang="en-US" sz="2800" dirty="0"/>
              <a:t> Brown Brett </a:t>
            </a:r>
            <a:r>
              <a:rPr lang="en-US" sz="2800" dirty="0" smtClean="0"/>
              <a:t>Beer</a:t>
            </a:r>
          </a:p>
          <a:p>
            <a:r>
              <a:rPr lang="en-US" sz="2800" dirty="0" smtClean="0"/>
              <a:t>Brett Beer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37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English-</a:t>
            </a:r>
            <a:r>
              <a:rPr lang="en-US" sz="3200" dirty="0" err="1" smtClean="0"/>
              <a:t>ish</a:t>
            </a:r>
            <a:r>
              <a:rPr lang="en-US" sz="3200" dirty="0" smtClean="0"/>
              <a:t> (15 </a:t>
            </a:r>
            <a:r>
              <a:rPr lang="en-US" sz="3200" dirty="0"/>
              <a:t>entries)</a:t>
            </a: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550" y="3110805"/>
            <a:ext cx="8248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Jeff Oberlin - NINJA</a:t>
            </a:r>
          </a:p>
          <a:p>
            <a:r>
              <a:rPr lang="en-US" sz="2800" dirty="0" smtClean="0"/>
              <a:t>Lap Dog</a:t>
            </a:r>
            <a:endParaRPr lang="en-US" sz="2800" dirty="0"/>
          </a:p>
          <a:p>
            <a:r>
              <a:rPr lang="en-US" sz="2800" dirty="0" smtClean="0"/>
              <a:t>Dark Mild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90550" y="4654897"/>
            <a:ext cx="929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Andy </a:t>
            </a:r>
            <a:r>
              <a:rPr lang="en-US" sz="2800" dirty="0" err="1" smtClean="0"/>
              <a:t>Scherzinger</a:t>
            </a:r>
            <a:r>
              <a:rPr lang="en-US" sz="2800" dirty="0" smtClean="0"/>
              <a:t> - </a:t>
            </a:r>
            <a:r>
              <a:rPr lang="en-US" sz="2800" dirty="0"/>
              <a:t>Cane Island </a:t>
            </a:r>
            <a:r>
              <a:rPr lang="en-US" sz="2800" dirty="0" err="1"/>
              <a:t>Alers</a:t>
            </a:r>
            <a:r>
              <a:rPr lang="en-US" sz="2800" dirty="0"/>
              <a:t> (CIA)</a:t>
            </a:r>
          </a:p>
          <a:p>
            <a:r>
              <a:rPr lang="en-US" sz="2800" dirty="0"/>
              <a:t>Bowler Beer </a:t>
            </a:r>
            <a:endParaRPr lang="en-US" sz="2800" dirty="0" smtClean="0"/>
          </a:p>
          <a:p>
            <a:r>
              <a:rPr lang="en-US" sz="2800" dirty="0"/>
              <a:t>Scottish Export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556" y="149721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Jeff Oberlin - NINJA</a:t>
            </a:r>
            <a:endParaRPr lang="en-US" sz="2800" dirty="0"/>
          </a:p>
          <a:p>
            <a:r>
              <a:rPr lang="en-US" sz="2800" dirty="0"/>
              <a:t>Premium </a:t>
            </a:r>
            <a:r>
              <a:rPr lang="en-US" sz="2800" dirty="0" smtClean="0"/>
              <a:t>Husky</a:t>
            </a:r>
          </a:p>
          <a:p>
            <a:r>
              <a:rPr lang="en-US" sz="2800" dirty="0" smtClean="0"/>
              <a:t>Best </a:t>
            </a:r>
            <a:r>
              <a:rPr lang="en-US" sz="2800" dirty="0"/>
              <a:t>Bitter</a:t>
            </a:r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Sprockets Euro </a:t>
            </a:r>
            <a:r>
              <a:rPr lang="en-US" dirty="0" smtClean="0"/>
              <a:t>Lager (20 </a:t>
            </a:r>
            <a:r>
              <a:rPr lang="en-US" dirty="0"/>
              <a:t>entries)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0346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Jeff Oberlin - NINJA</a:t>
            </a:r>
          </a:p>
          <a:p>
            <a:r>
              <a:rPr lang="en-US" sz="2800" dirty="0" smtClean="0"/>
              <a:t>Fast Eddie</a:t>
            </a:r>
            <a:endParaRPr lang="en-US" sz="2800" dirty="0"/>
          </a:p>
          <a:p>
            <a:r>
              <a:rPr lang="en-US" sz="2800" dirty="0"/>
              <a:t>Czech Pale Lager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7110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 </a:t>
            </a:r>
            <a:r>
              <a:rPr lang="en-US" sz="2800" dirty="0" smtClean="0"/>
              <a:t>Fritz </a:t>
            </a:r>
            <a:r>
              <a:rPr lang="en-US" sz="2800" dirty="0" err="1" smtClean="0"/>
              <a:t>Schanz</a:t>
            </a:r>
            <a:r>
              <a:rPr lang="en-US" sz="2800" dirty="0"/>
              <a:t> - Denton County </a:t>
            </a:r>
            <a:r>
              <a:rPr lang="en-US" sz="2800" dirty="0" err="1"/>
              <a:t>Homebrewers</a:t>
            </a:r>
            <a:r>
              <a:rPr lang="en-US" sz="2800" dirty="0"/>
              <a:t> Guild</a:t>
            </a:r>
          </a:p>
          <a:p>
            <a:r>
              <a:rPr lang="en-US" sz="2800" dirty="0" err="1"/>
              <a:t>Stearman's</a:t>
            </a:r>
            <a:r>
              <a:rPr lang="en-US" sz="2800" dirty="0"/>
              <a:t> German </a:t>
            </a:r>
            <a:r>
              <a:rPr lang="en-US" sz="2800" dirty="0" err="1"/>
              <a:t>Pils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German </a:t>
            </a:r>
            <a:r>
              <a:rPr lang="en-US" sz="2800" dirty="0" err="1" smtClean="0"/>
              <a:t>Pils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4756" y="1358205"/>
            <a:ext cx="8459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Jeff Oberlin - NINJA</a:t>
            </a:r>
            <a:endParaRPr lang="en-US" sz="2800" dirty="0"/>
          </a:p>
          <a:p>
            <a:r>
              <a:rPr lang="en-US" sz="2800" dirty="0" smtClean="0"/>
              <a:t>Boilermaker </a:t>
            </a:r>
            <a:r>
              <a:rPr lang="en-US" sz="2800" dirty="0" err="1"/>
              <a:t>Pils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German </a:t>
            </a:r>
            <a:r>
              <a:rPr lang="en-US" sz="2800" dirty="0" err="1" smtClean="0"/>
              <a:t>Pils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James Hates Wheat Beers Nevada </a:t>
            </a:r>
            <a:r>
              <a:rPr lang="en-US" dirty="0" smtClean="0"/>
              <a:t>(14 </a:t>
            </a:r>
            <a:r>
              <a:rPr lang="en-US" dirty="0"/>
              <a:t>entries)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0346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  </a:t>
            </a:r>
            <a:r>
              <a:rPr lang="en-US" sz="2800" dirty="0" smtClean="0"/>
              <a:t>Jeff Oberlin - NINJA</a:t>
            </a:r>
            <a:endParaRPr lang="en-US" sz="2800" dirty="0"/>
          </a:p>
          <a:p>
            <a:r>
              <a:rPr lang="en-US" sz="2800" dirty="0"/>
              <a:t>The Ares Trail </a:t>
            </a:r>
            <a:endParaRPr lang="en-US" sz="2800" dirty="0" smtClean="0"/>
          </a:p>
          <a:p>
            <a:r>
              <a:rPr lang="en-US" sz="2800" dirty="0" smtClean="0"/>
              <a:t>American Wheat Beer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7872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 </a:t>
            </a:r>
            <a:r>
              <a:rPr lang="en-US" sz="2800" dirty="0" smtClean="0"/>
              <a:t>David Rogers – North Side </a:t>
            </a:r>
            <a:r>
              <a:rPr lang="en-US" sz="2800" dirty="0" err="1" smtClean="0"/>
              <a:t>Alers</a:t>
            </a:r>
            <a:endParaRPr lang="en-US" sz="2800" dirty="0"/>
          </a:p>
          <a:p>
            <a:r>
              <a:rPr lang="en-US" sz="2800" dirty="0"/>
              <a:t>Not A Weiss Choice </a:t>
            </a:r>
            <a:endParaRPr lang="en-US" sz="2800" dirty="0" smtClean="0"/>
          </a:p>
          <a:p>
            <a:r>
              <a:rPr lang="en-US" sz="2800" dirty="0" err="1" smtClean="0"/>
              <a:t>Weissebier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331892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   </a:t>
            </a:r>
            <a:r>
              <a:rPr lang="en-US" sz="2800" dirty="0" smtClean="0"/>
              <a:t>Brian Winter – Bexar Brewers</a:t>
            </a:r>
            <a:endParaRPr lang="en-US" sz="2800" dirty="0"/>
          </a:p>
          <a:p>
            <a:r>
              <a:rPr lang="en-US" sz="2800" dirty="0" err="1"/>
              <a:t>Glencrest</a:t>
            </a:r>
            <a:r>
              <a:rPr lang="en-US" sz="2800" dirty="0"/>
              <a:t> </a:t>
            </a:r>
            <a:r>
              <a:rPr lang="en-US" sz="2800" dirty="0" err="1"/>
              <a:t>Hefe-Weizen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Weissbier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15254</TotalTime>
  <Words>1278</Words>
  <Application>Microsoft Office PowerPoint</Application>
  <PresentationFormat>On-screen Show (4:3)</PresentationFormat>
  <Paragraphs>273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 (Headings)</vt:lpstr>
      <vt:lpstr>Arial</vt:lpstr>
      <vt:lpstr>Calibri</vt:lpstr>
      <vt:lpstr>Office Theme</vt:lpstr>
      <vt:lpstr>PowerPoint Presentation</vt:lpstr>
      <vt:lpstr>Paler Than Markus’ Thighs(22 Entries)</vt:lpstr>
      <vt:lpstr>Darker Than Markus’…. (10 entries)</vt:lpstr>
      <vt:lpstr>Fruit and Spiced Mead (14 entries)</vt:lpstr>
      <vt:lpstr>Does Cold IPA Exist? (17 entries)</vt:lpstr>
      <vt:lpstr>Some like it Wild (11 Entries)</vt:lpstr>
      <vt:lpstr>English-ish (15 entries)</vt:lpstr>
      <vt:lpstr>Sprockets Euro Lager (20 entries)</vt:lpstr>
      <vt:lpstr>James Hates Wheat Beers Nevada (14 entries)</vt:lpstr>
      <vt:lpstr>Dark Sprockets Lagers (18 entries)  </vt:lpstr>
      <vt:lpstr>Bloated Liver Award  </vt:lpstr>
      <vt:lpstr>Strong Euro Trash (19 entries)</vt:lpstr>
      <vt:lpstr>Belgian, Hammy and so Refreshing (13 entries)</vt:lpstr>
      <vt:lpstr>Almost Malty Enough for Brian (9 Entries)</vt:lpstr>
      <vt:lpstr>Lightly Malty Euro Lagers (11 entries)</vt:lpstr>
      <vt:lpstr>Dark and Stormy (18 entries)</vt:lpstr>
      <vt:lpstr>Lowish ABV Belgian (14 entries)</vt:lpstr>
      <vt:lpstr>I Hate Myself Belgian Beers (22 entries)</vt:lpstr>
      <vt:lpstr>Is that Frankensense I Smell? (15 entries)</vt:lpstr>
      <vt:lpstr>Other Mead (17 Entries)</vt:lpstr>
      <vt:lpstr>'Amburger and Fries (15 Entries)</vt:lpstr>
      <vt:lpstr>Haze Bros Not Allowed (15 entries) </vt:lpstr>
      <vt:lpstr>Stout and Portly Beers (16 Entries)</vt:lpstr>
      <vt:lpstr>Smokey and the Band-aid (7 Entries)</vt:lpstr>
      <vt:lpstr>Other adjuncts (20 Entries)</vt:lpstr>
      <vt:lpstr>InCider Information (22 Entries)</vt:lpstr>
      <vt:lpstr>BEST OF SHOW  BEER </vt:lpstr>
      <vt:lpstr>PowerPoint Presentation</vt:lpstr>
      <vt:lpstr>Special Thanks</vt:lpstr>
      <vt:lpstr>THANK YOU FOR SUPPORTING  THE ALAMO CITY CERVEZA FEST!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</dc:creator>
  <cp:lastModifiedBy>James Cain</cp:lastModifiedBy>
  <cp:revision>256</cp:revision>
  <dcterms:created xsi:type="dcterms:W3CDTF">2015-04-11T03:03:49Z</dcterms:created>
  <dcterms:modified xsi:type="dcterms:W3CDTF">2022-09-17T14:46:39Z</dcterms:modified>
</cp:coreProperties>
</file>